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34323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3" Type="http://schemas.openxmlformats.org/officeDocument/2006/relationships/image" Target="../media/image7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3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20" Type="http://schemas.openxmlformats.org/officeDocument/2006/relationships/image" Target="../media/image48.png"/><Relationship Id="rId21" Type="http://schemas.openxmlformats.org/officeDocument/2006/relationships/image" Target="../media/image49.png"/><Relationship Id="rId22" Type="http://schemas.openxmlformats.org/officeDocument/2006/relationships/image" Target="../media/image50.png"/><Relationship Id="rId23" Type="http://schemas.openxmlformats.org/officeDocument/2006/relationships/image" Target="../media/image51.png"/><Relationship Id="rId24" Type="http://schemas.openxmlformats.org/officeDocument/2006/relationships/image" Target="../media/image52.png"/><Relationship Id="rId25" Type="http://schemas.openxmlformats.org/officeDocument/2006/relationships/image" Target="../media/image53.png"/><Relationship Id="rId26" Type="http://schemas.openxmlformats.org/officeDocument/2006/relationships/image" Target="../media/image54.png"/><Relationship Id="rId27" Type="http://schemas.openxmlformats.org/officeDocument/2006/relationships/image" Target="../media/image55.png"/><Relationship Id="rId28" Type="http://schemas.openxmlformats.org/officeDocument/2006/relationships/image" Target="../media/image56.png"/><Relationship Id="rId29" Type="http://schemas.openxmlformats.org/officeDocument/2006/relationships/image" Target="../media/image57.png"/><Relationship Id="rId30" Type="http://schemas.openxmlformats.org/officeDocument/2006/relationships/image" Target="../media/image5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5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47326" y="10921133"/>
              <a:ext cx="3110455" cy="15991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52425" y="10914470"/>
              <a:ext cx="899794" cy="148590"/>
            </a:xfrm>
            <a:custGeom>
              <a:avLst/>
              <a:gdLst/>
              <a:ahLst/>
              <a:cxnLst/>
              <a:rect l="l" t="t" r="r" b="b"/>
              <a:pathLst>
                <a:path w="899794" h="148590">
                  <a:moveTo>
                    <a:pt x="14754" y="0"/>
                  </a:moveTo>
                  <a:lnTo>
                    <a:pt x="0" y="0"/>
                  </a:lnTo>
                  <a:lnTo>
                    <a:pt x="0" y="121843"/>
                  </a:lnTo>
                  <a:lnTo>
                    <a:pt x="14754" y="121843"/>
                  </a:lnTo>
                  <a:lnTo>
                    <a:pt x="14754" y="65918"/>
                  </a:lnTo>
                  <a:lnTo>
                    <a:pt x="47541" y="65918"/>
                  </a:lnTo>
                  <a:lnTo>
                    <a:pt x="38313" y="53544"/>
                  </a:lnTo>
                  <a:lnTo>
                    <a:pt x="38970" y="52830"/>
                  </a:lnTo>
                  <a:lnTo>
                    <a:pt x="14754" y="52830"/>
                  </a:lnTo>
                  <a:lnTo>
                    <a:pt x="14754" y="0"/>
                  </a:lnTo>
                  <a:close/>
                </a:path>
                <a:path w="899794" h="148590">
                  <a:moveTo>
                    <a:pt x="47541" y="65918"/>
                  </a:moveTo>
                  <a:lnTo>
                    <a:pt x="29746" y="65918"/>
                  </a:lnTo>
                  <a:lnTo>
                    <a:pt x="71630" y="121843"/>
                  </a:lnTo>
                  <a:lnTo>
                    <a:pt x="89240" y="121843"/>
                  </a:lnTo>
                  <a:lnTo>
                    <a:pt x="47541" y="65918"/>
                  </a:lnTo>
                  <a:close/>
                </a:path>
                <a:path w="899794" h="148590">
                  <a:moveTo>
                    <a:pt x="87574" y="0"/>
                  </a:moveTo>
                  <a:lnTo>
                    <a:pt x="69964" y="0"/>
                  </a:lnTo>
                  <a:lnTo>
                    <a:pt x="21179" y="52830"/>
                  </a:lnTo>
                  <a:lnTo>
                    <a:pt x="38970" y="52830"/>
                  </a:lnTo>
                  <a:lnTo>
                    <a:pt x="87574" y="0"/>
                  </a:lnTo>
                  <a:close/>
                </a:path>
                <a:path w="899794" h="148590">
                  <a:moveTo>
                    <a:pt x="143395" y="29270"/>
                  </a:moveTo>
                  <a:lnTo>
                    <a:pt x="126895" y="29270"/>
                  </a:lnTo>
                  <a:lnTo>
                    <a:pt x="119657" y="31234"/>
                  </a:lnTo>
                  <a:lnTo>
                    <a:pt x="95031" y="63256"/>
                  </a:lnTo>
                  <a:lnTo>
                    <a:pt x="93737" y="76627"/>
                  </a:lnTo>
                  <a:lnTo>
                    <a:pt x="93737" y="86067"/>
                  </a:lnTo>
                  <a:lnTo>
                    <a:pt x="119657" y="121783"/>
                  </a:lnTo>
                  <a:lnTo>
                    <a:pt x="126895" y="123746"/>
                  </a:lnTo>
                  <a:lnTo>
                    <a:pt x="143395" y="123746"/>
                  </a:lnTo>
                  <a:lnTo>
                    <a:pt x="150613" y="121783"/>
                  </a:lnTo>
                  <a:lnTo>
                    <a:pt x="163027" y="113930"/>
                  </a:lnTo>
                  <a:lnTo>
                    <a:pt x="165491" y="111134"/>
                  </a:lnTo>
                  <a:lnTo>
                    <a:pt x="128878" y="111134"/>
                  </a:lnTo>
                  <a:lnTo>
                    <a:pt x="123722" y="109527"/>
                  </a:lnTo>
                  <a:lnTo>
                    <a:pt x="115631" y="103102"/>
                  </a:lnTo>
                  <a:lnTo>
                    <a:pt x="112636" y="98878"/>
                  </a:lnTo>
                  <a:lnTo>
                    <a:pt x="108749" y="88407"/>
                  </a:lnTo>
                  <a:lnTo>
                    <a:pt x="107778" y="82735"/>
                  </a:lnTo>
                  <a:lnTo>
                    <a:pt x="107778" y="70519"/>
                  </a:lnTo>
                  <a:lnTo>
                    <a:pt x="128878" y="41883"/>
                  </a:lnTo>
                  <a:lnTo>
                    <a:pt x="165482" y="41883"/>
                  </a:lnTo>
                  <a:lnTo>
                    <a:pt x="163027" y="39087"/>
                  </a:lnTo>
                  <a:lnTo>
                    <a:pt x="150613" y="31234"/>
                  </a:lnTo>
                  <a:lnTo>
                    <a:pt x="143395" y="29270"/>
                  </a:lnTo>
                  <a:close/>
                </a:path>
                <a:path w="899794" h="148590">
                  <a:moveTo>
                    <a:pt x="165482" y="41883"/>
                  </a:moveTo>
                  <a:lnTo>
                    <a:pt x="141411" y="41883"/>
                  </a:lnTo>
                  <a:lnTo>
                    <a:pt x="146567" y="43509"/>
                  </a:lnTo>
                  <a:lnTo>
                    <a:pt x="154659" y="50014"/>
                  </a:lnTo>
                  <a:lnTo>
                    <a:pt x="157653" y="54278"/>
                  </a:lnTo>
                  <a:lnTo>
                    <a:pt x="161540" y="64828"/>
                  </a:lnTo>
                  <a:lnTo>
                    <a:pt x="162512" y="70519"/>
                  </a:lnTo>
                  <a:lnTo>
                    <a:pt x="162512" y="82735"/>
                  </a:lnTo>
                  <a:lnTo>
                    <a:pt x="141411" y="111134"/>
                  </a:lnTo>
                  <a:lnTo>
                    <a:pt x="165491" y="111134"/>
                  </a:lnTo>
                  <a:lnTo>
                    <a:pt x="167866" y="108437"/>
                  </a:lnTo>
                  <a:lnTo>
                    <a:pt x="171317" y="101377"/>
                  </a:lnTo>
                  <a:lnTo>
                    <a:pt x="174807" y="94317"/>
                  </a:lnTo>
                  <a:lnTo>
                    <a:pt x="176552" y="86067"/>
                  </a:lnTo>
                  <a:lnTo>
                    <a:pt x="176552" y="76627"/>
                  </a:lnTo>
                  <a:lnTo>
                    <a:pt x="167866" y="44600"/>
                  </a:lnTo>
                  <a:lnTo>
                    <a:pt x="165482" y="41883"/>
                  </a:lnTo>
                  <a:close/>
                </a:path>
                <a:path w="899794" h="148590">
                  <a:moveTo>
                    <a:pt x="201783" y="30460"/>
                  </a:moveTo>
                  <a:lnTo>
                    <a:pt x="196310" y="30460"/>
                  </a:lnTo>
                  <a:lnTo>
                    <a:pt x="196310" y="121843"/>
                  </a:lnTo>
                  <a:lnTo>
                    <a:pt x="210350" y="121843"/>
                  </a:lnTo>
                  <a:lnTo>
                    <a:pt x="210350" y="50643"/>
                  </a:lnTo>
                  <a:lnTo>
                    <a:pt x="201783" y="30460"/>
                  </a:lnTo>
                  <a:close/>
                </a:path>
                <a:path w="899794" h="148590">
                  <a:moveTo>
                    <a:pt x="214872" y="30460"/>
                  </a:moveTo>
                  <a:lnTo>
                    <a:pt x="210350" y="30460"/>
                  </a:lnTo>
                  <a:lnTo>
                    <a:pt x="210350" y="50643"/>
                  </a:lnTo>
                  <a:lnTo>
                    <a:pt x="240573" y="121843"/>
                  </a:lnTo>
                  <a:lnTo>
                    <a:pt x="251996" y="121843"/>
                  </a:lnTo>
                  <a:lnTo>
                    <a:pt x="260226" y="102805"/>
                  </a:lnTo>
                  <a:lnTo>
                    <a:pt x="246284" y="102805"/>
                  </a:lnTo>
                  <a:lnTo>
                    <a:pt x="214872" y="30460"/>
                  </a:lnTo>
                  <a:close/>
                </a:path>
                <a:path w="899794" h="148590">
                  <a:moveTo>
                    <a:pt x="296259" y="30460"/>
                  </a:moveTo>
                  <a:lnTo>
                    <a:pt x="291499" y="30460"/>
                  </a:lnTo>
                  <a:lnTo>
                    <a:pt x="282218" y="51930"/>
                  </a:lnTo>
                  <a:lnTo>
                    <a:pt x="282218" y="121843"/>
                  </a:lnTo>
                  <a:lnTo>
                    <a:pt x="296259" y="121843"/>
                  </a:lnTo>
                  <a:lnTo>
                    <a:pt x="296259" y="30460"/>
                  </a:lnTo>
                  <a:close/>
                </a:path>
                <a:path w="899794" h="148590">
                  <a:moveTo>
                    <a:pt x="282218" y="30460"/>
                  </a:moveTo>
                  <a:lnTo>
                    <a:pt x="278173" y="30460"/>
                  </a:lnTo>
                  <a:lnTo>
                    <a:pt x="246284" y="102805"/>
                  </a:lnTo>
                  <a:lnTo>
                    <a:pt x="260226" y="102805"/>
                  </a:lnTo>
                  <a:lnTo>
                    <a:pt x="282218" y="51930"/>
                  </a:lnTo>
                  <a:lnTo>
                    <a:pt x="282218" y="30460"/>
                  </a:lnTo>
                  <a:close/>
                </a:path>
                <a:path w="899794" h="148590">
                  <a:moveTo>
                    <a:pt x="291499" y="30460"/>
                  </a:moveTo>
                  <a:lnTo>
                    <a:pt x="282218" y="30460"/>
                  </a:lnTo>
                  <a:lnTo>
                    <a:pt x="282218" y="51930"/>
                  </a:lnTo>
                  <a:lnTo>
                    <a:pt x="291499" y="30460"/>
                  </a:lnTo>
                  <a:close/>
                </a:path>
                <a:path w="899794" h="148590">
                  <a:moveTo>
                    <a:pt x="210350" y="30460"/>
                  </a:moveTo>
                  <a:lnTo>
                    <a:pt x="201783" y="30460"/>
                  </a:lnTo>
                  <a:lnTo>
                    <a:pt x="210350" y="50643"/>
                  </a:lnTo>
                  <a:lnTo>
                    <a:pt x="210350" y="30460"/>
                  </a:lnTo>
                  <a:close/>
                </a:path>
                <a:path w="899794" h="148590">
                  <a:moveTo>
                    <a:pt x="384049" y="41645"/>
                  </a:moveTo>
                  <a:lnTo>
                    <a:pt x="362208" y="41645"/>
                  </a:lnTo>
                  <a:lnTo>
                    <a:pt x="367027" y="43271"/>
                  </a:lnTo>
                  <a:lnTo>
                    <a:pt x="370200" y="46524"/>
                  </a:lnTo>
                  <a:lnTo>
                    <a:pt x="373413" y="49776"/>
                  </a:lnTo>
                  <a:lnTo>
                    <a:pt x="375019" y="54377"/>
                  </a:lnTo>
                  <a:lnTo>
                    <a:pt x="375019" y="62944"/>
                  </a:lnTo>
                  <a:lnTo>
                    <a:pt x="361514" y="67763"/>
                  </a:lnTo>
                  <a:lnTo>
                    <a:pt x="357012" y="68298"/>
                  </a:lnTo>
                  <a:lnTo>
                    <a:pt x="317033" y="86424"/>
                  </a:lnTo>
                  <a:lnTo>
                    <a:pt x="316001" y="101853"/>
                  </a:lnTo>
                  <a:lnTo>
                    <a:pt x="317389" y="106929"/>
                  </a:lnTo>
                  <a:lnTo>
                    <a:pt x="322942" y="115298"/>
                  </a:lnTo>
                  <a:lnTo>
                    <a:pt x="326690" y="118491"/>
                  </a:lnTo>
                  <a:lnTo>
                    <a:pt x="336130" y="122894"/>
                  </a:lnTo>
                  <a:lnTo>
                    <a:pt x="341385" y="123984"/>
                  </a:lnTo>
                  <a:lnTo>
                    <a:pt x="352491" y="123984"/>
                  </a:lnTo>
                  <a:lnTo>
                    <a:pt x="373353" y="111451"/>
                  </a:lnTo>
                  <a:lnTo>
                    <a:pt x="344023" y="111451"/>
                  </a:lnTo>
                  <a:lnTo>
                    <a:pt x="339105" y="110142"/>
                  </a:lnTo>
                  <a:lnTo>
                    <a:pt x="335456" y="107683"/>
                  </a:lnTo>
                  <a:lnTo>
                    <a:pt x="331846" y="105184"/>
                  </a:lnTo>
                  <a:lnTo>
                    <a:pt x="330042" y="101496"/>
                  </a:lnTo>
                  <a:lnTo>
                    <a:pt x="330042" y="93048"/>
                  </a:lnTo>
                  <a:lnTo>
                    <a:pt x="356635" y="80435"/>
                  </a:lnTo>
                  <a:lnTo>
                    <a:pt x="359095" y="80118"/>
                  </a:lnTo>
                  <a:lnTo>
                    <a:pt x="375019" y="75913"/>
                  </a:lnTo>
                  <a:lnTo>
                    <a:pt x="389060" y="75913"/>
                  </a:lnTo>
                  <a:lnTo>
                    <a:pt x="389060" y="54377"/>
                  </a:lnTo>
                  <a:lnTo>
                    <a:pt x="387951" y="48983"/>
                  </a:lnTo>
                  <a:lnTo>
                    <a:pt x="387870" y="48586"/>
                  </a:lnTo>
                  <a:lnTo>
                    <a:pt x="384049" y="41645"/>
                  </a:lnTo>
                  <a:close/>
                </a:path>
                <a:path w="899794" h="148590">
                  <a:moveTo>
                    <a:pt x="389060" y="109468"/>
                  </a:moveTo>
                  <a:lnTo>
                    <a:pt x="375019" y="109468"/>
                  </a:lnTo>
                  <a:lnTo>
                    <a:pt x="375019" y="121843"/>
                  </a:lnTo>
                  <a:lnTo>
                    <a:pt x="389060" y="121843"/>
                  </a:lnTo>
                  <a:lnTo>
                    <a:pt x="389060" y="109468"/>
                  </a:lnTo>
                  <a:close/>
                </a:path>
                <a:path w="899794" h="148590">
                  <a:moveTo>
                    <a:pt x="389060" y="75913"/>
                  </a:moveTo>
                  <a:lnTo>
                    <a:pt x="375019" y="75913"/>
                  </a:lnTo>
                  <a:lnTo>
                    <a:pt x="375019" y="92572"/>
                  </a:lnTo>
                  <a:lnTo>
                    <a:pt x="374027" y="96201"/>
                  </a:lnTo>
                  <a:lnTo>
                    <a:pt x="372044" y="99651"/>
                  </a:lnTo>
                  <a:lnTo>
                    <a:pt x="370101" y="103102"/>
                  </a:lnTo>
                  <a:lnTo>
                    <a:pt x="367206" y="105918"/>
                  </a:lnTo>
                  <a:lnTo>
                    <a:pt x="359551" y="110281"/>
                  </a:lnTo>
                  <a:lnTo>
                    <a:pt x="354530" y="111451"/>
                  </a:lnTo>
                  <a:lnTo>
                    <a:pt x="373353" y="111451"/>
                  </a:lnTo>
                  <a:lnTo>
                    <a:pt x="374305" y="109468"/>
                  </a:lnTo>
                  <a:lnTo>
                    <a:pt x="389060" y="109468"/>
                  </a:lnTo>
                  <a:lnTo>
                    <a:pt x="389060" y="75913"/>
                  </a:lnTo>
                  <a:close/>
                </a:path>
                <a:path w="899794" h="148590">
                  <a:moveTo>
                    <a:pt x="358202" y="29270"/>
                  </a:moveTo>
                  <a:lnTo>
                    <a:pt x="350666" y="29270"/>
                  </a:lnTo>
                  <a:lnTo>
                    <a:pt x="345986" y="29905"/>
                  </a:lnTo>
                  <a:lnTo>
                    <a:pt x="318619" y="50688"/>
                  </a:lnTo>
                  <a:lnTo>
                    <a:pt x="331946" y="55448"/>
                  </a:lnTo>
                  <a:lnTo>
                    <a:pt x="333492" y="52116"/>
                  </a:lnTo>
                  <a:lnTo>
                    <a:pt x="336170" y="48983"/>
                  </a:lnTo>
                  <a:lnTo>
                    <a:pt x="343785" y="43113"/>
                  </a:lnTo>
                  <a:lnTo>
                    <a:pt x="349040" y="41645"/>
                  </a:lnTo>
                  <a:lnTo>
                    <a:pt x="384049" y="41645"/>
                  </a:lnTo>
                  <a:lnTo>
                    <a:pt x="383110" y="39940"/>
                  </a:lnTo>
                  <a:lnTo>
                    <a:pt x="380116" y="36707"/>
                  </a:lnTo>
                  <a:lnTo>
                    <a:pt x="372937" y="32424"/>
                  </a:lnTo>
                  <a:lnTo>
                    <a:pt x="369228" y="31016"/>
                  </a:lnTo>
                  <a:lnTo>
                    <a:pt x="365381" y="30341"/>
                  </a:lnTo>
                  <a:lnTo>
                    <a:pt x="361573" y="29627"/>
                  </a:lnTo>
                  <a:lnTo>
                    <a:pt x="358202" y="29270"/>
                  </a:lnTo>
                  <a:close/>
                </a:path>
                <a:path w="899794" h="148590">
                  <a:moveTo>
                    <a:pt x="427052" y="30460"/>
                  </a:moveTo>
                  <a:lnTo>
                    <a:pt x="413011" y="30460"/>
                  </a:lnTo>
                  <a:lnTo>
                    <a:pt x="413011" y="121843"/>
                  </a:lnTo>
                  <a:lnTo>
                    <a:pt x="427052" y="121843"/>
                  </a:lnTo>
                  <a:lnTo>
                    <a:pt x="427052" y="82815"/>
                  </a:lnTo>
                  <a:lnTo>
                    <a:pt x="423720" y="82815"/>
                  </a:lnTo>
                  <a:lnTo>
                    <a:pt x="423720" y="69726"/>
                  </a:lnTo>
                  <a:lnTo>
                    <a:pt x="427052" y="69726"/>
                  </a:lnTo>
                  <a:lnTo>
                    <a:pt x="427052" y="30460"/>
                  </a:lnTo>
                  <a:close/>
                </a:path>
                <a:path w="899794" h="148590">
                  <a:moveTo>
                    <a:pt x="484879" y="30460"/>
                  </a:moveTo>
                  <a:lnTo>
                    <a:pt x="470839" y="30460"/>
                  </a:lnTo>
                  <a:lnTo>
                    <a:pt x="470839" y="121843"/>
                  </a:lnTo>
                  <a:lnTo>
                    <a:pt x="484879" y="121843"/>
                  </a:lnTo>
                  <a:lnTo>
                    <a:pt x="484879" y="82815"/>
                  </a:lnTo>
                  <a:lnTo>
                    <a:pt x="474171" y="82815"/>
                  </a:lnTo>
                  <a:lnTo>
                    <a:pt x="474171" y="69726"/>
                  </a:lnTo>
                  <a:lnTo>
                    <a:pt x="484879" y="69726"/>
                  </a:lnTo>
                  <a:lnTo>
                    <a:pt x="484879" y="30460"/>
                  </a:lnTo>
                  <a:close/>
                </a:path>
                <a:path w="899794" h="148590">
                  <a:moveTo>
                    <a:pt x="427052" y="69726"/>
                  </a:moveTo>
                  <a:lnTo>
                    <a:pt x="423720" y="69726"/>
                  </a:lnTo>
                  <a:lnTo>
                    <a:pt x="423720" y="82815"/>
                  </a:lnTo>
                  <a:lnTo>
                    <a:pt x="427052" y="82815"/>
                  </a:lnTo>
                  <a:lnTo>
                    <a:pt x="427052" y="69726"/>
                  </a:lnTo>
                  <a:close/>
                </a:path>
                <a:path w="899794" h="148590">
                  <a:moveTo>
                    <a:pt x="470839" y="69726"/>
                  </a:moveTo>
                  <a:lnTo>
                    <a:pt x="427052" y="69726"/>
                  </a:lnTo>
                  <a:lnTo>
                    <a:pt x="427052" y="82815"/>
                  </a:lnTo>
                  <a:lnTo>
                    <a:pt x="470839" y="82815"/>
                  </a:lnTo>
                  <a:lnTo>
                    <a:pt x="470839" y="69726"/>
                  </a:lnTo>
                  <a:close/>
                </a:path>
                <a:path w="899794" h="148590">
                  <a:moveTo>
                    <a:pt x="484879" y="69726"/>
                  </a:moveTo>
                  <a:lnTo>
                    <a:pt x="474171" y="69726"/>
                  </a:lnTo>
                  <a:lnTo>
                    <a:pt x="474171" y="82815"/>
                  </a:lnTo>
                  <a:lnTo>
                    <a:pt x="484879" y="82815"/>
                  </a:lnTo>
                  <a:lnTo>
                    <a:pt x="484879" y="69726"/>
                  </a:lnTo>
                  <a:close/>
                </a:path>
                <a:path w="899794" h="148590">
                  <a:moveTo>
                    <a:pt x="594755" y="108754"/>
                  </a:moveTo>
                  <a:lnTo>
                    <a:pt x="499089" y="108754"/>
                  </a:lnTo>
                  <a:lnTo>
                    <a:pt x="499089" y="148020"/>
                  </a:lnTo>
                  <a:lnTo>
                    <a:pt x="513129" y="148020"/>
                  </a:lnTo>
                  <a:lnTo>
                    <a:pt x="513129" y="121843"/>
                  </a:lnTo>
                  <a:lnTo>
                    <a:pt x="594755" y="121843"/>
                  </a:lnTo>
                  <a:lnTo>
                    <a:pt x="594755" y="108754"/>
                  </a:lnTo>
                  <a:close/>
                </a:path>
                <a:path w="899794" h="148590">
                  <a:moveTo>
                    <a:pt x="594755" y="121843"/>
                  </a:moveTo>
                  <a:lnTo>
                    <a:pt x="580714" y="121843"/>
                  </a:lnTo>
                  <a:lnTo>
                    <a:pt x="580714" y="148020"/>
                  </a:lnTo>
                  <a:lnTo>
                    <a:pt x="594755" y="148020"/>
                  </a:lnTo>
                  <a:lnTo>
                    <a:pt x="594755" y="121843"/>
                  </a:lnTo>
                  <a:close/>
                </a:path>
                <a:path w="899794" h="148590">
                  <a:moveTo>
                    <a:pt x="580714" y="30460"/>
                  </a:moveTo>
                  <a:lnTo>
                    <a:pt x="522648" y="30460"/>
                  </a:lnTo>
                  <a:lnTo>
                    <a:pt x="518999" y="73018"/>
                  </a:lnTo>
                  <a:lnTo>
                    <a:pt x="518365" y="78472"/>
                  </a:lnTo>
                  <a:lnTo>
                    <a:pt x="516937" y="87475"/>
                  </a:lnTo>
                  <a:lnTo>
                    <a:pt x="516064" y="91283"/>
                  </a:lnTo>
                  <a:lnTo>
                    <a:pt x="515033" y="94416"/>
                  </a:lnTo>
                  <a:lnTo>
                    <a:pt x="514042" y="97510"/>
                  </a:lnTo>
                  <a:lnTo>
                    <a:pt x="512872" y="100187"/>
                  </a:lnTo>
                  <a:lnTo>
                    <a:pt x="510293" y="104510"/>
                  </a:lnTo>
                  <a:lnTo>
                    <a:pt x="510175" y="104708"/>
                  </a:lnTo>
                  <a:lnTo>
                    <a:pt x="508568" y="106810"/>
                  </a:lnTo>
                  <a:lnTo>
                    <a:pt x="506704" y="108754"/>
                  </a:lnTo>
                  <a:lnTo>
                    <a:pt x="522648" y="108754"/>
                  </a:lnTo>
                  <a:lnTo>
                    <a:pt x="535737" y="43549"/>
                  </a:lnTo>
                  <a:lnTo>
                    <a:pt x="580714" y="43549"/>
                  </a:lnTo>
                  <a:lnTo>
                    <a:pt x="580714" y="30460"/>
                  </a:lnTo>
                  <a:close/>
                </a:path>
                <a:path w="899794" h="148590">
                  <a:moveTo>
                    <a:pt x="580714" y="43549"/>
                  </a:moveTo>
                  <a:lnTo>
                    <a:pt x="566674" y="43549"/>
                  </a:lnTo>
                  <a:lnTo>
                    <a:pt x="566674" y="108754"/>
                  </a:lnTo>
                  <a:lnTo>
                    <a:pt x="580714" y="108754"/>
                  </a:lnTo>
                  <a:lnTo>
                    <a:pt x="580714" y="43549"/>
                  </a:lnTo>
                  <a:close/>
                </a:path>
                <a:path w="899794" h="148590">
                  <a:moveTo>
                    <a:pt x="675480" y="41645"/>
                  </a:moveTo>
                  <a:lnTo>
                    <a:pt x="653639" y="41645"/>
                  </a:lnTo>
                  <a:lnTo>
                    <a:pt x="658458" y="43271"/>
                  </a:lnTo>
                  <a:lnTo>
                    <a:pt x="661631" y="46524"/>
                  </a:lnTo>
                  <a:lnTo>
                    <a:pt x="664844" y="49776"/>
                  </a:lnTo>
                  <a:lnTo>
                    <a:pt x="666450" y="54377"/>
                  </a:lnTo>
                  <a:lnTo>
                    <a:pt x="666450" y="62944"/>
                  </a:lnTo>
                  <a:lnTo>
                    <a:pt x="652945" y="67763"/>
                  </a:lnTo>
                  <a:lnTo>
                    <a:pt x="648443" y="68298"/>
                  </a:lnTo>
                  <a:lnTo>
                    <a:pt x="608463" y="86424"/>
                  </a:lnTo>
                  <a:lnTo>
                    <a:pt x="607432" y="101853"/>
                  </a:lnTo>
                  <a:lnTo>
                    <a:pt x="608820" y="106929"/>
                  </a:lnTo>
                  <a:lnTo>
                    <a:pt x="614373" y="115298"/>
                  </a:lnTo>
                  <a:lnTo>
                    <a:pt x="618121" y="118491"/>
                  </a:lnTo>
                  <a:lnTo>
                    <a:pt x="627561" y="122894"/>
                  </a:lnTo>
                  <a:lnTo>
                    <a:pt x="632816" y="123984"/>
                  </a:lnTo>
                  <a:lnTo>
                    <a:pt x="643922" y="123984"/>
                  </a:lnTo>
                  <a:lnTo>
                    <a:pt x="664784" y="111451"/>
                  </a:lnTo>
                  <a:lnTo>
                    <a:pt x="635454" y="111451"/>
                  </a:lnTo>
                  <a:lnTo>
                    <a:pt x="630536" y="110142"/>
                  </a:lnTo>
                  <a:lnTo>
                    <a:pt x="626887" y="107683"/>
                  </a:lnTo>
                  <a:lnTo>
                    <a:pt x="623277" y="105184"/>
                  </a:lnTo>
                  <a:lnTo>
                    <a:pt x="621473" y="101496"/>
                  </a:lnTo>
                  <a:lnTo>
                    <a:pt x="621473" y="93048"/>
                  </a:lnTo>
                  <a:lnTo>
                    <a:pt x="648066" y="80435"/>
                  </a:lnTo>
                  <a:lnTo>
                    <a:pt x="650525" y="80118"/>
                  </a:lnTo>
                  <a:lnTo>
                    <a:pt x="666450" y="75913"/>
                  </a:lnTo>
                  <a:lnTo>
                    <a:pt x="680490" y="75913"/>
                  </a:lnTo>
                  <a:lnTo>
                    <a:pt x="680490" y="54377"/>
                  </a:lnTo>
                  <a:lnTo>
                    <a:pt x="679382" y="48983"/>
                  </a:lnTo>
                  <a:lnTo>
                    <a:pt x="679301" y="48586"/>
                  </a:lnTo>
                  <a:lnTo>
                    <a:pt x="675480" y="41645"/>
                  </a:lnTo>
                  <a:close/>
                </a:path>
                <a:path w="899794" h="148590">
                  <a:moveTo>
                    <a:pt x="680490" y="109468"/>
                  </a:moveTo>
                  <a:lnTo>
                    <a:pt x="666450" y="109468"/>
                  </a:lnTo>
                  <a:lnTo>
                    <a:pt x="666450" y="121843"/>
                  </a:lnTo>
                  <a:lnTo>
                    <a:pt x="680490" y="121843"/>
                  </a:lnTo>
                  <a:lnTo>
                    <a:pt x="680490" y="109468"/>
                  </a:lnTo>
                  <a:close/>
                </a:path>
                <a:path w="899794" h="148590">
                  <a:moveTo>
                    <a:pt x="680490" y="75913"/>
                  </a:moveTo>
                  <a:lnTo>
                    <a:pt x="666450" y="75913"/>
                  </a:lnTo>
                  <a:lnTo>
                    <a:pt x="666450" y="92572"/>
                  </a:lnTo>
                  <a:lnTo>
                    <a:pt x="665458" y="96201"/>
                  </a:lnTo>
                  <a:lnTo>
                    <a:pt x="663475" y="99651"/>
                  </a:lnTo>
                  <a:lnTo>
                    <a:pt x="661532" y="103102"/>
                  </a:lnTo>
                  <a:lnTo>
                    <a:pt x="658636" y="105918"/>
                  </a:lnTo>
                  <a:lnTo>
                    <a:pt x="650982" y="110281"/>
                  </a:lnTo>
                  <a:lnTo>
                    <a:pt x="645961" y="111451"/>
                  </a:lnTo>
                  <a:lnTo>
                    <a:pt x="664784" y="111451"/>
                  </a:lnTo>
                  <a:lnTo>
                    <a:pt x="665736" y="109468"/>
                  </a:lnTo>
                  <a:lnTo>
                    <a:pt x="680490" y="109468"/>
                  </a:lnTo>
                  <a:lnTo>
                    <a:pt x="680490" y="75913"/>
                  </a:lnTo>
                  <a:close/>
                </a:path>
                <a:path w="899794" h="148590">
                  <a:moveTo>
                    <a:pt x="649633" y="29270"/>
                  </a:moveTo>
                  <a:lnTo>
                    <a:pt x="642097" y="29270"/>
                  </a:lnTo>
                  <a:lnTo>
                    <a:pt x="637417" y="29905"/>
                  </a:lnTo>
                  <a:lnTo>
                    <a:pt x="610050" y="50688"/>
                  </a:lnTo>
                  <a:lnTo>
                    <a:pt x="623377" y="55448"/>
                  </a:lnTo>
                  <a:lnTo>
                    <a:pt x="624923" y="52116"/>
                  </a:lnTo>
                  <a:lnTo>
                    <a:pt x="627601" y="48983"/>
                  </a:lnTo>
                  <a:lnTo>
                    <a:pt x="635216" y="43113"/>
                  </a:lnTo>
                  <a:lnTo>
                    <a:pt x="640471" y="41645"/>
                  </a:lnTo>
                  <a:lnTo>
                    <a:pt x="675480" y="41645"/>
                  </a:lnTo>
                  <a:lnTo>
                    <a:pt x="674541" y="39940"/>
                  </a:lnTo>
                  <a:lnTo>
                    <a:pt x="671547" y="36707"/>
                  </a:lnTo>
                  <a:lnTo>
                    <a:pt x="664368" y="32424"/>
                  </a:lnTo>
                  <a:lnTo>
                    <a:pt x="660659" y="31016"/>
                  </a:lnTo>
                  <a:lnTo>
                    <a:pt x="656812" y="30341"/>
                  </a:lnTo>
                  <a:lnTo>
                    <a:pt x="653004" y="29627"/>
                  </a:lnTo>
                  <a:lnTo>
                    <a:pt x="649633" y="29270"/>
                  </a:lnTo>
                  <a:close/>
                </a:path>
                <a:path w="899794" h="148590">
                  <a:moveTo>
                    <a:pt x="792483" y="15468"/>
                  </a:moveTo>
                  <a:lnTo>
                    <a:pt x="777729" y="15468"/>
                  </a:lnTo>
                  <a:lnTo>
                    <a:pt x="777729" y="121843"/>
                  </a:lnTo>
                  <a:lnTo>
                    <a:pt x="792483" y="121843"/>
                  </a:lnTo>
                  <a:lnTo>
                    <a:pt x="792483" y="15468"/>
                  </a:lnTo>
                  <a:close/>
                </a:path>
                <a:path w="899794" h="148590">
                  <a:moveTo>
                    <a:pt x="792483" y="0"/>
                  </a:moveTo>
                  <a:lnTo>
                    <a:pt x="777729" y="0"/>
                  </a:lnTo>
                  <a:lnTo>
                    <a:pt x="747268" y="20227"/>
                  </a:lnTo>
                  <a:lnTo>
                    <a:pt x="747268" y="35220"/>
                  </a:lnTo>
                  <a:lnTo>
                    <a:pt x="777015" y="15468"/>
                  </a:lnTo>
                  <a:lnTo>
                    <a:pt x="792483" y="15468"/>
                  </a:lnTo>
                  <a:lnTo>
                    <a:pt x="792483" y="0"/>
                  </a:lnTo>
                  <a:close/>
                </a:path>
                <a:path w="899794" h="148590">
                  <a:moveTo>
                    <a:pt x="899384" y="0"/>
                  </a:moveTo>
                  <a:lnTo>
                    <a:pt x="821328" y="0"/>
                  </a:lnTo>
                  <a:lnTo>
                    <a:pt x="821328" y="13088"/>
                  </a:lnTo>
                  <a:lnTo>
                    <a:pt x="884153" y="13088"/>
                  </a:lnTo>
                  <a:lnTo>
                    <a:pt x="884153" y="14040"/>
                  </a:lnTo>
                  <a:lnTo>
                    <a:pt x="829657" y="121843"/>
                  </a:lnTo>
                  <a:lnTo>
                    <a:pt x="845125" y="121843"/>
                  </a:lnTo>
                  <a:lnTo>
                    <a:pt x="899264" y="14040"/>
                  </a:lnTo>
                  <a:lnTo>
                    <a:pt x="899384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068" y="10805953"/>
              <a:ext cx="335068" cy="33506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0" y="10638419"/>
              <a:ext cx="20104100" cy="10795"/>
            </a:xfrm>
            <a:custGeom>
              <a:avLst/>
              <a:gdLst/>
              <a:ahLst/>
              <a:cxnLst/>
              <a:rect l="l" t="t" r="r" b="b"/>
              <a:pathLst>
                <a:path w="20104100" h="10795">
                  <a:moveTo>
                    <a:pt x="0" y="0"/>
                  </a:moveTo>
                  <a:lnTo>
                    <a:pt x="0" y="10470"/>
                  </a:lnTo>
                  <a:lnTo>
                    <a:pt x="20104099" y="10470"/>
                  </a:lnTo>
                  <a:lnTo>
                    <a:pt x="201040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9482" y="1769342"/>
              <a:ext cx="11682964" cy="416202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549482" y="1769341"/>
              <a:ext cx="11683365" cy="4162425"/>
            </a:xfrm>
            <a:custGeom>
              <a:avLst/>
              <a:gdLst/>
              <a:ahLst/>
              <a:cxnLst/>
              <a:rect l="l" t="t" r="r" b="b"/>
              <a:pathLst>
                <a:path w="11683365" h="4162425">
                  <a:moveTo>
                    <a:pt x="11682964" y="0"/>
                  </a:moveTo>
                  <a:lnTo>
                    <a:pt x="0" y="0"/>
                  </a:lnTo>
                  <a:lnTo>
                    <a:pt x="0" y="4162028"/>
                  </a:lnTo>
                  <a:lnTo>
                    <a:pt x="11682964" y="4162028"/>
                  </a:lnTo>
                  <a:lnTo>
                    <a:pt x="11682964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8622" y="8900133"/>
              <a:ext cx="12367394" cy="97867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448622" y="8900133"/>
              <a:ext cx="12367895" cy="979169"/>
            </a:xfrm>
            <a:custGeom>
              <a:avLst/>
              <a:gdLst/>
              <a:ahLst/>
              <a:cxnLst/>
              <a:rect l="l" t="t" r="r" b="b"/>
              <a:pathLst>
                <a:path w="12367894" h="979170">
                  <a:moveTo>
                    <a:pt x="12367396" y="0"/>
                  </a:moveTo>
                  <a:lnTo>
                    <a:pt x="0" y="0"/>
                  </a:lnTo>
                  <a:lnTo>
                    <a:pt x="0" y="978671"/>
                  </a:lnTo>
                  <a:lnTo>
                    <a:pt x="12367396" y="978671"/>
                  </a:lnTo>
                  <a:lnTo>
                    <a:pt x="12367396" y="0"/>
                  </a:lnTo>
                  <a:close/>
                </a:path>
              </a:pathLst>
            </a:custGeom>
            <a:solidFill>
              <a:srgbClr val="000000">
                <a:alpha val="4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141075"/>
            <a:chOff x="0" y="0"/>
            <a:chExt cx="20104100" cy="111410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14102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7088" y="475949"/>
              <a:ext cx="2417049" cy="59279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77084" y="475949"/>
              <a:ext cx="2417445" cy="593090"/>
            </a:xfrm>
            <a:custGeom>
              <a:avLst/>
              <a:gdLst/>
              <a:ahLst/>
              <a:cxnLst/>
              <a:rect l="l" t="t" r="r" b="b"/>
              <a:pathLst>
                <a:path w="2417445" h="593090">
                  <a:moveTo>
                    <a:pt x="2417056" y="0"/>
                  </a:moveTo>
                  <a:lnTo>
                    <a:pt x="0" y="0"/>
                  </a:lnTo>
                  <a:lnTo>
                    <a:pt x="0" y="592795"/>
                  </a:lnTo>
                  <a:lnTo>
                    <a:pt x="2417056" y="592795"/>
                  </a:lnTo>
                  <a:lnTo>
                    <a:pt x="2417056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47326" y="10921133"/>
              <a:ext cx="3110455" cy="15991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852425" y="10914470"/>
              <a:ext cx="899794" cy="148590"/>
            </a:xfrm>
            <a:custGeom>
              <a:avLst/>
              <a:gdLst/>
              <a:ahLst/>
              <a:cxnLst/>
              <a:rect l="l" t="t" r="r" b="b"/>
              <a:pathLst>
                <a:path w="899794" h="148590">
                  <a:moveTo>
                    <a:pt x="14754" y="0"/>
                  </a:moveTo>
                  <a:lnTo>
                    <a:pt x="0" y="0"/>
                  </a:lnTo>
                  <a:lnTo>
                    <a:pt x="0" y="121843"/>
                  </a:lnTo>
                  <a:lnTo>
                    <a:pt x="14754" y="121843"/>
                  </a:lnTo>
                  <a:lnTo>
                    <a:pt x="14754" y="65918"/>
                  </a:lnTo>
                  <a:lnTo>
                    <a:pt x="47541" y="65918"/>
                  </a:lnTo>
                  <a:lnTo>
                    <a:pt x="38313" y="53544"/>
                  </a:lnTo>
                  <a:lnTo>
                    <a:pt x="38970" y="52830"/>
                  </a:lnTo>
                  <a:lnTo>
                    <a:pt x="14754" y="52830"/>
                  </a:lnTo>
                  <a:lnTo>
                    <a:pt x="14754" y="0"/>
                  </a:lnTo>
                  <a:close/>
                </a:path>
                <a:path w="899794" h="148590">
                  <a:moveTo>
                    <a:pt x="47541" y="65918"/>
                  </a:moveTo>
                  <a:lnTo>
                    <a:pt x="29746" y="65918"/>
                  </a:lnTo>
                  <a:lnTo>
                    <a:pt x="71630" y="121843"/>
                  </a:lnTo>
                  <a:lnTo>
                    <a:pt x="89240" y="121843"/>
                  </a:lnTo>
                  <a:lnTo>
                    <a:pt x="47541" y="65918"/>
                  </a:lnTo>
                  <a:close/>
                </a:path>
                <a:path w="899794" h="148590">
                  <a:moveTo>
                    <a:pt x="87574" y="0"/>
                  </a:moveTo>
                  <a:lnTo>
                    <a:pt x="69964" y="0"/>
                  </a:lnTo>
                  <a:lnTo>
                    <a:pt x="21179" y="52830"/>
                  </a:lnTo>
                  <a:lnTo>
                    <a:pt x="38970" y="52830"/>
                  </a:lnTo>
                  <a:lnTo>
                    <a:pt x="87574" y="0"/>
                  </a:lnTo>
                  <a:close/>
                </a:path>
                <a:path w="899794" h="148590">
                  <a:moveTo>
                    <a:pt x="143395" y="29270"/>
                  </a:moveTo>
                  <a:lnTo>
                    <a:pt x="126895" y="29270"/>
                  </a:lnTo>
                  <a:lnTo>
                    <a:pt x="119657" y="31234"/>
                  </a:lnTo>
                  <a:lnTo>
                    <a:pt x="95031" y="63256"/>
                  </a:lnTo>
                  <a:lnTo>
                    <a:pt x="93737" y="76627"/>
                  </a:lnTo>
                  <a:lnTo>
                    <a:pt x="93737" y="86067"/>
                  </a:lnTo>
                  <a:lnTo>
                    <a:pt x="119657" y="121783"/>
                  </a:lnTo>
                  <a:lnTo>
                    <a:pt x="126895" y="123746"/>
                  </a:lnTo>
                  <a:lnTo>
                    <a:pt x="143395" y="123746"/>
                  </a:lnTo>
                  <a:lnTo>
                    <a:pt x="150613" y="121783"/>
                  </a:lnTo>
                  <a:lnTo>
                    <a:pt x="163027" y="113930"/>
                  </a:lnTo>
                  <a:lnTo>
                    <a:pt x="165491" y="111134"/>
                  </a:lnTo>
                  <a:lnTo>
                    <a:pt x="128878" y="111134"/>
                  </a:lnTo>
                  <a:lnTo>
                    <a:pt x="123722" y="109527"/>
                  </a:lnTo>
                  <a:lnTo>
                    <a:pt x="115631" y="103102"/>
                  </a:lnTo>
                  <a:lnTo>
                    <a:pt x="112636" y="98878"/>
                  </a:lnTo>
                  <a:lnTo>
                    <a:pt x="108749" y="88407"/>
                  </a:lnTo>
                  <a:lnTo>
                    <a:pt x="107778" y="82735"/>
                  </a:lnTo>
                  <a:lnTo>
                    <a:pt x="107778" y="70519"/>
                  </a:lnTo>
                  <a:lnTo>
                    <a:pt x="128878" y="41883"/>
                  </a:lnTo>
                  <a:lnTo>
                    <a:pt x="165482" y="41883"/>
                  </a:lnTo>
                  <a:lnTo>
                    <a:pt x="163027" y="39087"/>
                  </a:lnTo>
                  <a:lnTo>
                    <a:pt x="150613" y="31234"/>
                  </a:lnTo>
                  <a:lnTo>
                    <a:pt x="143395" y="29270"/>
                  </a:lnTo>
                  <a:close/>
                </a:path>
                <a:path w="899794" h="148590">
                  <a:moveTo>
                    <a:pt x="165482" y="41883"/>
                  </a:moveTo>
                  <a:lnTo>
                    <a:pt x="141411" y="41883"/>
                  </a:lnTo>
                  <a:lnTo>
                    <a:pt x="146567" y="43509"/>
                  </a:lnTo>
                  <a:lnTo>
                    <a:pt x="154659" y="50014"/>
                  </a:lnTo>
                  <a:lnTo>
                    <a:pt x="157653" y="54278"/>
                  </a:lnTo>
                  <a:lnTo>
                    <a:pt x="161540" y="64828"/>
                  </a:lnTo>
                  <a:lnTo>
                    <a:pt x="162512" y="70519"/>
                  </a:lnTo>
                  <a:lnTo>
                    <a:pt x="162512" y="82735"/>
                  </a:lnTo>
                  <a:lnTo>
                    <a:pt x="141411" y="111134"/>
                  </a:lnTo>
                  <a:lnTo>
                    <a:pt x="165491" y="111134"/>
                  </a:lnTo>
                  <a:lnTo>
                    <a:pt x="167866" y="108437"/>
                  </a:lnTo>
                  <a:lnTo>
                    <a:pt x="171317" y="101377"/>
                  </a:lnTo>
                  <a:lnTo>
                    <a:pt x="174807" y="94317"/>
                  </a:lnTo>
                  <a:lnTo>
                    <a:pt x="176552" y="86067"/>
                  </a:lnTo>
                  <a:lnTo>
                    <a:pt x="176552" y="76627"/>
                  </a:lnTo>
                  <a:lnTo>
                    <a:pt x="167866" y="44600"/>
                  </a:lnTo>
                  <a:lnTo>
                    <a:pt x="165482" y="41883"/>
                  </a:lnTo>
                  <a:close/>
                </a:path>
                <a:path w="899794" h="148590">
                  <a:moveTo>
                    <a:pt x="201783" y="30460"/>
                  </a:moveTo>
                  <a:lnTo>
                    <a:pt x="196310" y="30460"/>
                  </a:lnTo>
                  <a:lnTo>
                    <a:pt x="196310" y="121843"/>
                  </a:lnTo>
                  <a:lnTo>
                    <a:pt x="210350" y="121843"/>
                  </a:lnTo>
                  <a:lnTo>
                    <a:pt x="210350" y="50643"/>
                  </a:lnTo>
                  <a:lnTo>
                    <a:pt x="201783" y="30460"/>
                  </a:lnTo>
                  <a:close/>
                </a:path>
                <a:path w="899794" h="148590">
                  <a:moveTo>
                    <a:pt x="214872" y="30460"/>
                  </a:moveTo>
                  <a:lnTo>
                    <a:pt x="210350" y="30460"/>
                  </a:lnTo>
                  <a:lnTo>
                    <a:pt x="210350" y="50643"/>
                  </a:lnTo>
                  <a:lnTo>
                    <a:pt x="240573" y="121843"/>
                  </a:lnTo>
                  <a:lnTo>
                    <a:pt x="251996" y="121843"/>
                  </a:lnTo>
                  <a:lnTo>
                    <a:pt x="260226" y="102805"/>
                  </a:lnTo>
                  <a:lnTo>
                    <a:pt x="246284" y="102805"/>
                  </a:lnTo>
                  <a:lnTo>
                    <a:pt x="214872" y="30460"/>
                  </a:lnTo>
                  <a:close/>
                </a:path>
                <a:path w="899794" h="148590">
                  <a:moveTo>
                    <a:pt x="296259" y="30460"/>
                  </a:moveTo>
                  <a:lnTo>
                    <a:pt x="291499" y="30460"/>
                  </a:lnTo>
                  <a:lnTo>
                    <a:pt x="282218" y="51930"/>
                  </a:lnTo>
                  <a:lnTo>
                    <a:pt x="282218" y="121843"/>
                  </a:lnTo>
                  <a:lnTo>
                    <a:pt x="296259" y="121843"/>
                  </a:lnTo>
                  <a:lnTo>
                    <a:pt x="296259" y="30460"/>
                  </a:lnTo>
                  <a:close/>
                </a:path>
                <a:path w="899794" h="148590">
                  <a:moveTo>
                    <a:pt x="282218" y="30460"/>
                  </a:moveTo>
                  <a:lnTo>
                    <a:pt x="278173" y="30460"/>
                  </a:lnTo>
                  <a:lnTo>
                    <a:pt x="246284" y="102805"/>
                  </a:lnTo>
                  <a:lnTo>
                    <a:pt x="260226" y="102805"/>
                  </a:lnTo>
                  <a:lnTo>
                    <a:pt x="282218" y="51930"/>
                  </a:lnTo>
                  <a:lnTo>
                    <a:pt x="282218" y="30460"/>
                  </a:lnTo>
                  <a:close/>
                </a:path>
                <a:path w="899794" h="148590">
                  <a:moveTo>
                    <a:pt x="291499" y="30460"/>
                  </a:moveTo>
                  <a:lnTo>
                    <a:pt x="282218" y="30460"/>
                  </a:lnTo>
                  <a:lnTo>
                    <a:pt x="282218" y="51930"/>
                  </a:lnTo>
                  <a:lnTo>
                    <a:pt x="291499" y="30460"/>
                  </a:lnTo>
                  <a:close/>
                </a:path>
                <a:path w="899794" h="148590">
                  <a:moveTo>
                    <a:pt x="210350" y="30460"/>
                  </a:moveTo>
                  <a:lnTo>
                    <a:pt x="201783" y="30460"/>
                  </a:lnTo>
                  <a:lnTo>
                    <a:pt x="210350" y="50643"/>
                  </a:lnTo>
                  <a:lnTo>
                    <a:pt x="210350" y="30460"/>
                  </a:lnTo>
                  <a:close/>
                </a:path>
                <a:path w="899794" h="148590">
                  <a:moveTo>
                    <a:pt x="384049" y="41645"/>
                  </a:moveTo>
                  <a:lnTo>
                    <a:pt x="362208" y="41645"/>
                  </a:lnTo>
                  <a:lnTo>
                    <a:pt x="367027" y="43271"/>
                  </a:lnTo>
                  <a:lnTo>
                    <a:pt x="370200" y="46524"/>
                  </a:lnTo>
                  <a:lnTo>
                    <a:pt x="373413" y="49776"/>
                  </a:lnTo>
                  <a:lnTo>
                    <a:pt x="375019" y="54377"/>
                  </a:lnTo>
                  <a:lnTo>
                    <a:pt x="375019" y="62944"/>
                  </a:lnTo>
                  <a:lnTo>
                    <a:pt x="361514" y="67763"/>
                  </a:lnTo>
                  <a:lnTo>
                    <a:pt x="357012" y="68298"/>
                  </a:lnTo>
                  <a:lnTo>
                    <a:pt x="317033" y="86424"/>
                  </a:lnTo>
                  <a:lnTo>
                    <a:pt x="316001" y="101853"/>
                  </a:lnTo>
                  <a:lnTo>
                    <a:pt x="317389" y="106929"/>
                  </a:lnTo>
                  <a:lnTo>
                    <a:pt x="322942" y="115298"/>
                  </a:lnTo>
                  <a:lnTo>
                    <a:pt x="326690" y="118491"/>
                  </a:lnTo>
                  <a:lnTo>
                    <a:pt x="336130" y="122894"/>
                  </a:lnTo>
                  <a:lnTo>
                    <a:pt x="341385" y="123984"/>
                  </a:lnTo>
                  <a:lnTo>
                    <a:pt x="352491" y="123984"/>
                  </a:lnTo>
                  <a:lnTo>
                    <a:pt x="373353" y="111451"/>
                  </a:lnTo>
                  <a:lnTo>
                    <a:pt x="344023" y="111451"/>
                  </a:lnTo>
                  <a:lnTo>
                    <a:pt x="339105" y="110142"/>
                  </a:lnTo>
                  <a:lnTo>
                    <a:pt x="335456" y="107683"/>
                  </a:lnTo>
                  <a:lnTo>
                    <a:pt x="331846" y="105184"/>
                  </a:lnTo>
                  <a:lnTo>
                    <a:pt x="330042" y="101496"/>
                  </a:lnTo>
                  <a:lnTo>
                    <a:pt x="330042" y="93048"/>
                  </a:lnTo>
                  <a:lnTo>
                    <a:pt x="356635" y="80435"/>
                  </a:lnTo>
                  <a:lnTo>
                    <a:pt x="359095" y="80118"/>
                  </a:lnTo>
                  <a:lnTo>
                    <a:pt x="375019" y="75913"/>
                  </a:lnTo>
                  <a:lnTo>
                    <a:pt x="389060" y="75913"/>
                  </a:lnTo>
                  <a:lnTo>
                    <a:pt x="389060" y="54377"/>
                  </a:lnTo>
                  <a:lnTo>
                    <a:pt x="387951" y="48983"/>
                  </a:lnTo>
                  <a:lnTo>
                    <a:pt x="387870" y="48586"/>
                  </a:lnTo>
                  <a:lnTo>
                    <a:pt x="384049" y="41645"/>
                  </a:lnTo>
                  <a:close/>
                </a:path>
                <a:path w="899794" h="148590">
                  <a:moveTo>
                    <a:pt x="389060" y="109468"/>
                  </a:moveTo>
                  <a:lnTo>
                    <a:pt x="375019" y="109468"/>
                  </a:lnTo>
                  <a:lnTo>
                    <a:pt x="375019" y="121843"/>
                  </a:lnTo>
                  <a:lnTo>
                    <a:pt x="389060" y="121843"/>
                  </a:lnTo>
                  <a:lnTo>
                    <a:pt x="389060" y="109468"/>
                  </a:lnTo>
                  <a:close/>
                </a:path>
                <a:path w="899794" h="148590">
                  <a:moveTo>
                    <a:pt x="389060" y="75913"/>
                  </a:moveTo>
                  <a:lnTo>
                    <a:pt x="375019" y="75913"/>
                  </a:lnTo>
                  <a:lnTo>
                    <a:pt x="375019" y="92572"/>
                  </a:lnTo>
                  <a:lnTo>
                    <a:pt x="374027" y="96201"/>
                  </a:lnTo>
                  <a:lnTo>
                    <a:pt x="372044" y="99651"/>
                  </a:lnTo>
                  <a:lnTo>
                    <a:pt x="370101" y="103102"/>
                  </a:lnTo>
                  <a:lnTo>
                    <a:pt x="367206" y="105918"/>
                  </a:lnTo>
                  <a:lnTo>
                    <a:pt x="359551" y="110281"/>
                  </a:lnTo>
                  <a:lnTo>
                    <a:pt x="354530" y="111451"/>
                  </a:lnTo>
                  <a:lnTo>
                    <a:pt x="373353" y="111451"/>
                  </a:lnTo>
                  <a:lnTo>
                    <a:pt x="374305" y="109468"/>
                  </a:lnTo>
                  <a:lnTo>
                    <a:pt x="389060" y="109468"/>
                  </a:lnTo>
                  <a:lnTo>
                    <a:pt x="389060" y="75913"/>
                  </a:lnTo>
                  <a:close/>
                </a:path>
                <a:path w="899794" h="148590">
                  <a:moveTo>
                    <a:pt x="358202" y="29270"/>
                  </a:moveTo>
                  <a:lnTo>
                    <a:pt x="350666" y="29270"/>
                  </a:lnTo>
                  <a:lnTo>
                    <a:pt x="345986" y="29905"/>
                  </a:lnTo>
                  <a:lnTo>
                    <a:pt x="318619" y="50688"/>
                  </a:lnTo>
                  <a:lnTo>
                    <a:pt x="331946" y="55448"/>
                  </a:lnTo>
                  <a:lnTo>
                    <a:pt x="333492" y="52116"/>
                  </a:lnTo>
                  <a:lnTo>
                    <a:pt x="336170" y="48983"/>
                  </a:lnTo>
                  <a:lnTo>
                    <a:pt x="343785" y="43113"/>
                  </a:lnTo>
                  <a:lnTo>
                    <a:pt x="349040" y="41645"/>
                  </a:lnTo>
                  <a:lnTo>
                    <a:pt x="384049" y="41645"/>
                  </a:lnTo>
                  <a:lnTo>
                    <a:pt x="383110" y="39940"/>
                  </a:lnTo>
                  <a:lnTo>
                    <a:pt x="380116" y="36707"/>
                  </a:lnTo>
                  <a:lnTo>
                    <a:pt x="372937" y="32424"/>
                  </a:lnTo>
                  <a:lnTo>
                    <a:pt x="369228" y="31016"/>
                  </a:lnTo>
                  <a:lnTo>
                    <a:pt x="365381" y="30341"/>
                  </a:lnTo>
                  <a:lnTo>
                    <a:pt x="361573" y="29627"/>
                  </a:lnTo>
                  <a:lnTo>
                    <a:pt x="358202" y="29270"/>
                  </a:lnTo>
                  <a:close/>
                </a:path>
                <a:path w="899794" h="148590">
                  <a:moveTo>
                    <a:pt x="427052" y="30460"/>
                  </a:moveTo>
                  <a:lnTo>
                    <a:pt x="413011" y="30460"/>
                  </a:lnTo>
                  <a:lnTo>
                    <a:pt x="413011" y="121843"/>
                  </a:lnTo>
                  <a:lnTo>
                    <a:pt x="427052" y="121843"/>
                  </a:lnTo>
                  <a:lnTo>
                    <a:pt x="427052" y="82815"/>
                  </a:lnTo>
                  <a:lnTo>
                    <a:pt x="423720" y="82815"/>
                  </a:lnTo>
                  <a:lnTo>
                    <a:pt x="423720" y="69726"/>
                  </a:lnTo>
                  <a:lnTo>
                    <a:pt x="427052" y="69726"/>
                  </a:lnTo>
                  <a:lnTo>
                    <a:pt x="427052" y="30460"/>
                  </a:lnTo>
                  <a:close/>
                </a:path>
                <a:path w="899794" h="148590">
                  <a:moveTo>
                    <a:pt x="484879" y="30460"/>
                  </a:moveTo>
                  <a:lnTo>
                    <a:pt x="470839" y="30460"/>
                  </a:lnTo>
                  <a:lnTo>
                    <a:pt x="470839" y="121843"/>
                  </a:lnTo>
                  <a:lnTo>
                    <a:pt x="484879" y="121843"/>
                  </a:lnTo>
                  <a:lnTo>
                    <a:pt x="484879" y="82815"/>
                  </a:lnTo>
                  <a:lnTo>
                    <a:pt x="474171" y="82815"/>
                  </a:lnTo>
                  <a:lnTo>
                    <a:pt x="474171" y="69726"/>
                  </a:lnTo>
                  <a:lnTo>
                    <a:pt x="484879" y="69726"/>
                  </a:lnTo>
                  <a:lnTo>
                    <a:pt x="484879" y="30460"/>
                  </a:lnTo>
                  <a:close/>
                </a:path>
                <a:path w="899794" h="148590">
                  <a:moveTo>
                    <a:pt x="427052" y="69726"/>
                  </a:moveTo>
                  <a:lnTo>
                    <a:pt x="423720" y="69726"/>
                  </a:lnTo>
                  <a:lnTo>
                    <a:pt x="423720" y="82815"/>
                  </a:lnTo>
                  <a:lnTo>
                    <a:pt x="427052" y="82815"/>
                  </a:lnTo>
                  <a:lnTo>
                    <a:pt x="427052" y="69726"/>
                  </a:lnTo>
                  <a:close/>
                </a:path>
                <a:path w="899794" h="148590">
                  <a:moveTo>
                    <a:pt x="470839" y="69726"/>
                  </a:moveTo>
                  <a:lnTo>
                    <a:pt x="427052" y="69726"/>
                  </a:lnTo>
                  <a:lnTo>
                    <a:pt x="427052" y="82815"/>
                  </a:lnTo>
                  <a:lnTo>
                    <a:pt x="470839" y="82815"/>
                  </a:lnTo>
                  <a:lnTo>
                    <a:pt x="470839" y="69726"/>
                  </a:lnTo>
                  <a:close/>
                </a:path>
                <a:path w="899794" h="148590">
                  <a:moveTo>
                    <a:pt x="484879" y="69726"/>
                  </a:moveTo>
                  <a:lnTo>
                    <a:pt x="474171" y="69726"/>
                  </a:lnTo>
                  <a:lnTo>
                    <a:pt x="474171" y="82815"/>
                  </a:lnTo>
                  <a:lnTo>
                    <a:pt x="484879" y="82815"/>
                  </a:lnTo>
                  <a:lnTo>
                    <a:pt x="484879" y="69726"/>
                  </a:lnTo>
                  <a:close/>
                </a:path>
                <a:path w="899794" h="148590">
                  <a:moveTo>
                    <a:pt x="594755" y="108754"/>
                  </a:moveTo>
                  <a:lnTo>
                    <a:pt x="499089" y="108754"/>
                  </a:lnTo>
                  <a:lnTo>
                    <a:pt x="499089" y="148020"/>
                  </a:lnTo>
                  <a:lnTo>
                    <a:pt x="513129" y="148020"/>
                  </a:lnTo>
                  <a:lnTo>
                    <a:pt x="513129" y="121843"/>
                  </a:lnTo>
                  <a:lnTo>
                    <a:pt x="594755" y="121843"/>
                  </a:lnTo>
                  <a:lnTo>
                    <a:pt x="594755" y="108754"/>
                  </a:lnTo>
                  <a:close/>
                </a:path>
                <a:path w="899794" h="148590">
                  <a:moveTo>
                    <a:pt x="594755" y="121843"/>
                  </a:moveTo>
                  <a:lnTo>
                    <a:pt x="580714" y="121843"/>
                  </a:lnTo>
                  <a:lnTo>
                    <a:pt x="580714" y="148020"/>
                  </a:lnTo>
                  <a:lnTo>
                    <a:pt x="594755" y="148020"/>
                  </a:lnTo>
                  <a:lnTo>
                    <a:pt x="594755" y="121843"/>
                  </a:lnTo>
                  <a:close/>
                </a:path>
                <a:path w="899794" h="148590">
                  <a:moveTo>
                    <a:pt x="580714" y="30460"/>
                  </a:moveTo>
                  <a:lnTo>
                    <a:pt x="522648" y="30460"/>
                  </a:lnTo>
                  <a:lnTo>
                    <a:pt x="518999" y="73018"/>
                  </a:lnTo>
                  <a:lnTo>
                    <a:pt x="518365" y="78472"/>
                  </a:lnTo>
                  <a:lnTo>
                    <a:pt x="516937" y="87475"/>
                  </a:lnTo>
                  <a:lnTo>
                    <a:pt x="516064" y="91283"/>
                  </a:lnTo>
                  <a:lnTo>
                    <a:pt x="515033" y="94416"/>
                  </a:lnTo>
                  <a:lnTo>
                    <a:pt x="514042" y="97510"/>
                  </a:lnTo>
                  <a:lnTo>
                    <a:pt x="512872" y="100187"/>
                  </a:lnTo>
                  <a:lnTo>
                    <a:pt x="510293" y="104510"/>
                  </a:lnTo>
                  <a:lnTo>
                    <a:pt x="510175" y="104708"/>
                  </a:lnTo>
                  <a:lnTo>
                    <a:pt x="508568" y="106810"/>
                  </a:lnTo>
                  <a:lnTo>
                    <a:pt x="506704" y="108754"/>
                  </a:lnTo>
                  <a:lnTo>
                    <a:pt x="522648" y="108754"/>
                  </a:lnTo>
                  <a:lnTo>
                    <a:pt x="535737" y="43549"/>
                  </a:lnTo>
                  <a:lnTo>
                    <a:pt x="580714" y="43549"/>
                  </a:lnTo>
                  <a:lnTo>
                    <a:pt x="580714" y="30460"/>
                  </a:lnTo>
                  <a:close/>
                </a:path>
                <a:path w="899794" h="148590">
                  <a:moveTo>
                    <a:pt x="580714" y="43549"/>
                  </a:moveTo>
                  <a:lnTo>
                    <a:pt x="566674" y="43549"/>
                  </a:lnTo>
                  <a:lnTo>
                    <a:pt x="566674" y="108754"/>
                  </a:lnTo>
                  <a:lnTo>
                    <a:pt x="580714" y="108754"/>
                  </a:lnTo>
                  <a:lnTo>
                    <a:pt x="580714" y="43549"/>
                  </a:lnTo>
                  <a:close/>
                </a:path>
                <a:path w="899794" h="148590">
                  <a:moveTo>
                    <a:pt x="675480" y="41645"/>
                  </a:moveTo>
                  <a:lnTo>
                    <a:pt x="653639" y="41645"/>
                  </a:lnTo>
                  <a:lnTo>
                    <a:pt x="658458" y="43271"/>
                  </a:lnTo>
                  <a:lnTo>
                    <a:pt x="661631" y="46524"/>
                  </a:lnTo>
                  <a:lnTo>
                    <a:pt x="664844" y="49776"/>
                  </a:lnTo>
                  <a:lnTo>
                    <a:pt x="666450" y="54377"/>
                  </a:lnTo>
                  <a:lnTo>
                    <a:pt x="666450" y="62944"/>
                  </a:lnTo>
                  <a:lnTo>
                    <a:pt x="652945" y="67763"/>
                  </a:lnTo>
                  <a:lnTo>
                    <a:pt x="648443" y="68298"/>
                  </a:lnTo>
                  <a:lnTo>
                    <a:pt x="608463" y="86424"/>
                  </a:lnTo>
                  <a:lnTo>
                    <a:pt x="607432" y="101853"/>
                  </a:lnTo>
                  <a:lnTo>
                    <a:pt x="608820" y="106929"/>
                  </a:lnTo>
                  <a:lnTo>
                    <a:pt x="614373" y="115298"/>
                  </a:lnTo>
                  <a:lnTo>
                    <a:pt x="618121" y="118491"/>
                  </a:lnTo>
                  <a:lnTo>
                    <a:pt x="627561" y="122894"/>
                  </a:lnTo>
                  <a:lnTo>
                    <a:pt x="632816" y="123984"/>
                  </a:lnTo>
                  <a:lnTo>
                    <a:pt x="643922" y="123984"/>
                  </a:lnTo>
                  <a:lnTo>
                    <a:pt x="664784" y="111451"/>
                  </a:lnTo>
                  <a:lnTo>
                    <a:pt x="635454" y="111451"/>
                  </a:lnTo>
                  <a:lnTo>
                    <a:pt x="630536" y="110142"/>
                  </a:lnTo>
                  <a:lnTo>
                    <a:pt x="626887" y="107683"/>
                  </a:lnTo>
                  <a:lnTo>
                    <a:pt x="623277" y="105184"/>
                  </a:lnTo>
                  <a:lnTo>
                    <a:pt x="621473" y="101496"/>
                  </a:lnTo>
                  <a:lnTo>
                    <a:pt x="621473" y="93048"/>
                  </a:lnTo>
                  <a:lnTo>
                    <a:pt x="648066" y="80435"/>
                  </a:lnTo>
                  <a:lnTo>
                    <a:pt x="650525" y="80118"/>
                  </a:lnTo>
                  <a:lnTo>
                    <a:pt x="666450" y="75913"/>
                  </a:lnTo>
                  <a:lnTo>
                    <a:pt x="680490" y="75913"/>
                  </a:lnTo>
                  <a:lnTo>
                    <a:pt x="680490" y="54377"/>
                  </a:lnTo>
                  <a:lnTo>
                    <a:pt x="679382" y="48983"/>
                  </a:lnTo>
                  <a:lnTo>
                    <a:pt x="679301" y="48586"/>
                  </a:lnTo>
                  <a:lnTo>
                    <a:pt x="675480" y="41645"/>
                  </a:lnTo>
                  <a:close/>
                </a:path>
                <a:path w="899794" h="148590">
                  <a:moveTo>
                    <a:pt x="680490" y="109468"/>
                  </a:moveTo>
                  <a:lnTo>
                    <a:pt x="666450" y="109468"/>
                  </a:lnTo>
                  <a:lnTo>
                    <a:pt x="666450" y="121843"/>
                  </a:lnTo>
                  <a:lnTo>
                    <a:pt x="680490" y="121843"/>
                  </a:lnTo>
                  <a:lnTo>
                    <a:pt x="680490" y="109468"/>
                  </a:lnTo>
                  <a:close/>
                </a:path>
                <a:path w="899794" h="148590">
                  <a:moveTo>
                    <a:pt x="680490" y="75913"/>
                  </a:moveTo>
                  <a:lnTo>
                    <a:pt x="666450" y="75913"/>
                  </a:lnTo>
                  <a:lnTo>
                    <a:pt x="666450" y="92572"/>
                  </a:lnTo>
                  <a:lnTo>
                    <a:pt x="665458" y="96201"/>
                  </a:lnTo>
                  <a:lnTo>
                    <a:pt x="663475" y="99651"/>
                  </a:lnTo>
                  <a:lnTo>
                    <a:pt x="661532" y="103102"/>
                  </a:lnTo>
                  <a:lnTo>
                    <a:pt x="658636" y="105918"/>
                  </a:lnTo>
                  <a:lnTo>
                    <a:pt x="650982" y="110281"/>
                  </a:lnTo>
                  <a:lnTo>
                    <a:pt x="645961" y="111451"/>
                  </a:lnTo>
                  <a:lnTo>
                    <a:pt x="664784" y="111451"/>
                  </a:lnTo>
                  <a:lnTo>
                    <a:pt x="665736" y="109468"/>
                  </a:lnTo>
                  <a:lnTo>
                    <a:pt x="680490" y="109468"/>
                  </a:lnTo>
                  <a:lnTo>
                    <a:pt x="680490" y="75913"/>
                  </a:lnTo>
                  <a:close/>
                </a:path>
                <a:path w="899794" h="148590">
                  <a:moveTo>
                    <a:pt x="649633" y="29270"/>
                  </a:moveTo>
                  <a:lnTo>
                    <a:pt x="642097" y="29270"/>
                  </a:lnTo>
                  <a:lnTo>
                    <a:pt x="637417" y="29905"/>
                  </a:lnTo>
                  <a:lnTo>
                    <a:pt x="610050" y="50688"/>
                  </a:lnTo>
                  <a:lnTo>
                    <a:pt x="623377" y="55448"/>
                  </a:lnTo>
                  <a:lnTo>
                    <a:pt x="624923" y="52116"/>
                  </a:lnTo>
                  <a:lnTo>
                    <a:pt x="627601" y="48983"/>
                  </a:lnTo>
                  <a:lnTo>
                    <a:pt x="635216" y="43113"/>
                  </a:lnTo>
                  <a:lnTo>
                    <a:pt x="640471" y="41645"/>
                  </a:lnTo>
                  <a:lnTo>
                    <a:pt x="675480" y="41645"/>
                  </a:lnTo>
                  <a:lnTo>
                    <a:pt x="674541" y="39940"/>
                  </a:lnTo>
                  <a:lnTo>
                    <a:pt x="671547" y="36707"/>
                  </a:lnTo>
                  <a:lnTo>
                    <a:pt x="664368" y="32424"/>
                  </a:lnTo>
                  <a:lnTo>
                    <a:pt x="660659" y="31016"/>
                  </a:lnTo>
                  <a:lnTo>
                    <a:pt x="656812" y="30341"/>
                  </a:lnTo>
                  <a:lnTo>
                    <a:pt x="653004" y="29627"/>
                  </a:lnTo>
                  <a:lnTo>
                    <a:pt x="649633" y="29270"/>
                  </a:lnTo>
                  <a:close/>
                </a:path>
                <a:path w="899794" h="148590">
                  <a:moveTo>
                    <a:pt x="792483" y="15468"/>
                  </a:moveTo>
                  <a:lnTo>
                    <a:pt x="777729" y="15468"/>
                  </a:lnTo>
                  <a:lnTo>
                    <a:pt x="777729" y="121843"/>
                  </a:lnTo>
                  <a:lnTo>
                    <a:pt x="792483" y="121843"/>
                  </a:lnTo>
                  <a:lnTo>
                    <a:pt x="792483" y="15468"/>
                  </a:lnTo>
                  <a:close/>
                </a:path>
                <a:path w="899794" h="148590">
                  <a:moveTo>
                    <a:pt x="792483" y="0"/>
                  </a:moveTo>
                  <a:lnTo>
                    <a:pt x="777729" y="0"/>
                  </a:lnTo>
                  <a:lnTo>
                    <a:pt x="747268" y="20227"/>
                  </a:lnTo>
                  <a:lnTo>
                    <a:pt x="747268" y="35220"/>
                  </a:lnTo>
                  <a:lnTo>
                    <a:pt x="777015" y="15468"/>
                  </a:lnTo>
                  <a:lnTo>
                    <a:pt x="792483" y="15468"/>
                  </a:lnTo>
                  <a:lnTo>
                    <a:pt x="792483" y="0"/>
                  </a:lnTo>
                  <a:close/>
                </a:path>
                <a:path w="899794" h="148590">
                  <a:moveTo>
                    <a:pt x="899384" y="0"/>
                  </a:moveTo>
                  <a:lnTo>
                    <a:pt x="821328" y="0"/>
                  </a:lnTo>
                  <a:lnTo>
                    <a:pt x="821328" y="13088"/>
                  </a:lnTo>
                  <a:lnTo>
                    <a:pt x="884153" y="13088"/>
                  </a:lnTo>
                  <a:lnTo>
                    <a:pt x="884153" y="14040"/>
                  </a:lnTo>
                  <a:lnTo>
                    <a:pt x="829657" y="121843"/>
                  </a:lnTo>
                  <a:lnTo>
                    <a:pt x="845125" y="121843"/>
                  </a:lnTo>
                  <a:lnTo>
                    <a:pt x="899264" y="14040"/>
                  </a:lnTo>
                  <a:lnTo>
                    <a:pt x="899384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068" y="10805953"/>
              <a:ext cx="335068" cy="33506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0" y="10638419"/>
              <a:ext cx="20104100" cy="10795"/>
            </a:xfrm>
            <a:custGeom>
              <a:avLst/>
              <a:gdLst/>
              <a:ahLst/>
              <a:cxnLst/>
              <a:rect l="l" t="t" r="r" b="b"/>
              <a:pathLst>
                <a:path w="20104100" h="10795">
                  <a:moveTo>
                    <a:pt x="0" y="0"/>
                  </a:moveTo>
                  <a:lnTo>
                    <a:pt x="0" y="10470"/>
                  </a:lnTo>
                  <a:lnTo>
                    <a:pt x="20104099" y="10470"/>
                  </a:lnTo>
                  <a:lnTo>
                    <a:pt x="201040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54956" y="1183210"/>
              <a:ext cx="19214465" cy="41910"/>
            </a:xfrm>
            <a:custGeom>
              <a:avLst/>
              <a:gdLst/>
              <a:ahLst/>
              <a:cxnLst/>
              <a:rect l="l" t="t" r="r" b="b"/>
              <a:pathLst>
                <a:path w="19214465" h="41909">
                  <a:moveTo>
                    <a:pt x="19214074" y="0"/>
                  </a:moveTo>
                  <a:lnTo>
                    <a:pt x="0" y="0"/>
                  </a:lnTo>
                  <a:lnTo>
                    <a:pt x="0" y="41883"/>
                  </a:lnTo>
                  <a:lnTo>
                    <a:pt x="19214074" y="41883"/>
                  </a:lnTo>
                  <a:lnTo>
                    <a:pt x="19214074" y="0"/>
                  </a:lnTo>
                  <a:close/>
                </a:path>
              </a:pathLst>
            </a:custGeom>
            <a:solidFill>
              <a:srgbClr val="707070">
                <a:alpha val="54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598" y="1816908"/>
              <a:ext cx="18500916" cy="6519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47326" y="10921133"/>
              <a:ext cx="3110455" cy="15991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52425" y="10914470"/>
              <a:ext cx="899794" cy="148590"/>
            </a:xfrm>
            <a:custGeom>
              <a:avLst/>
              <a:gdLst/>
              <a:ahLst/>
              <a:cxnLst/>
              <a:rect l="l" t="t" r="r" b="b"/>
              <a:pathLst>
                <a:path w="899794" h="148590">
                  <a:moveTo>
                    <a:pt x="14754" y="0"/>
                  </a:moveTo>
                  <a:lnTo>
                    <a:pt x="0" y="0"/>
                  </a:lnTo>
                  <a:lnTo>
                    <a:pt x="0" y="121843"/>
                  </a:lnTo>
                  <a:lnTo>
                    <a:pt x="14754" y="121843"/>
                  </a:lnTo>
                  <a:lnTo>
                    <a:pt x="14754" y="65918"/>
                  </a:lnTo>
                  <a:lnTo>
                    <a:pt x="47541" y="65918"/>
                  </a:lnTo>
                  <a:lnTo>
                    <a:pt x="38313" y="53544"/>
                  </a:lnTo>
                  <a:lnTo>
                    <a:pt x="38970" y="52830"/>
                  </a:lnTo>
                  <a:lnTo>
                    <a:pt x="14754" y="52830"/>
                  </a:lnTo>
                  <a:lnTo>
                    <a:pt x="14754" y="0"/>
                  </a:lnTo>
                  <a:close/>
                </a:path>
                <a:path w="899794" h="148590">
                  <a:moveTo>
                    <a:pt x="47541" y="65918"/>
                  </a:moveTo>
                  <a:lnTo>
                    <a:pt x="29746" y="65918"/>
                  </a:lnTo>
                  <a:lnTo>
                    <a:pt x="71630" y="121843"/>
                  </a:lnTo>
                  <a:lnTo>
                    <a:pt x="89240" y="121843"/>
                  </a:lnTo>
                  <a:lnTo>
                    <a:pt x="47541" y="65918"/>
                  </a:lnTo>
                  <a:close/>
                </a:path>
                <a:path w="899794" h="148590">
                  <a:moveTo>
                    <a:pt x="87574" y="0"/>
                  </a:moveTo>
                  <a:lnTo>
                    <a:pt x="69964" y="0"/>
                  </a:lnTo>
                  <a:lnTo>
                    <a:pt x="21179" y="52830"/>
                  </a:lnTo>
                  <a:lnTo>
                    <a:pt x="38970" y="52830"/>
                  </a:lnTo>
                  <a:lnTo>
                    <a:pt x="87574" y="0"/>
                  </a:lnTo>
                  <a:close/>
                </a:path>
                <a:path w="899794" h="148590">
                  <a:moveTo>
                    <a:pt x="143395" y="29270"/>
                  </a:moveTo>
                  <a:lnTo>
                    <a:pt x="126895" y="29270"/>
                  </a:lnTo>
                  <a:lnTo>
                    <a:pt x="119657" y="31234"/>
                  </a:lnTo>
                  <a:lnTo>
                    <a:pt x="95031" y="63256"/>
                  </a:lnTo>
                  <a:lnTo>
                    <a:pt x="93737" y="76627"/>
                  </a:lnTo>
                  <a:lnTo>
                    <a:pt x="93737" y="86067"/>
                  </a:lnTo>
                  <a:lnTo>
                    <a:pt x="119657" y="121783"/>
                  </a:lnTo>
                  <a:lnTo>
                    <a:pt x="126895" y="123746"/>
                  </a:lnTo>
                  <a:lnTo>
                    <a:pt x="143395" y="123746"/>
                  </a:lnTo>
                  <a:lnTo>
                    <a:pt x="150613" y="121783"/>
                  </a:lnTo>
                  <a:lnTo>
                    <a:pt x="163027" y="113930"/>
                  </a:lnTo>
                  <a:lnTo>
                    <a:pt x="165491" y="111134"/>
                  </a:lnTo>
                  <a:lnTo>
                    <a:pt x="128878" y="111134"/>
                  </a:lnTo>
                  <a:lnTo>
                    <a:pt x="123722" y="109527"/>
                  </a:lnTo>
                  <a:lnTo>
                    <a:pt x="115631" y="103102"/>
                  </a:lnTo>
                  <a:lnTo>
                    <a:pt x="112636" y="98878"/>
                  </a:lnTo>
                  <a:lnTo>
                    <a:pt x="108749" y="88407"/>
                  </a:lnTo>
                  <a:lnTo>
                    <a:pt x="107778" y="82735"/>
                  </a:lnTo>
                  <a:lnTo>
                    <a:pt x="107778" y="70519"/>
                  </a:lnTo>
                  <a:lnTo>
                    <a:pt x="128878" y="41883"/>
                  </a:lnTo>
                  <a:lnTo>
                    <a:pt x="165482" y="41883"/>
                  </a:lnTo>
                  <a:lnTo>
                    <a:pt x="163027" y="39087"/>
                  </a:lnTo>
                  <a:lnTo>
                    <a:pt x="150613" y="31234"/>
                  </a:lnTo>
                  <a:lnTo>
                    <a:pt x="143395" y="29270"/>
                  </a:lnTo>
                  <a:close/>
                </a:path>
                <a:path w="899794" h="148590">
                  <a:moveTo>
                    <a:pt x="165482" y="41883"/>
                  </a:moveTo>
                  <a:lnTo>
                    <a:pt x="141411" y="41883"/>
                  </a:lnTo>
                  <a:lnTo>
                    <a:pt x="146567" y="43509"/>
                  </a:lnTo>
                  <a:lnTo>
                    <a:pt x="154659" y="50014"/>
                  </a:lnTo>
                  <a:lnTo>
                    <a:pt x="157653" y="54278"/>
                  </a:lnTo>
                  <a:lnTo>
                    <a:pt x="161540" y="64828"/>
                  </a:lnTo>
                  <a:lnTo>
                    <a:pt x="162512" y="70519"/>
                  </a:lnTo>
                  <a:lnTo>
                    <a:pt x="162512" y="82735"/>
                  </a:lnTo>
                  <a:lnTo>
                    <a:pt x="141411" y="111134"/>
                  </a:lnTo>
                  <a:lnTo>
                    <a:pt x="165491" y="111134"/>
                  </a:lnTo>
                  <a:lnTo>
                    <a:pt x="167866" y="108437"/>
                  </a:lnTo>
                  <a:lnTo>
                    <a:pt x="171317" y="101377"/>
                  </a:lnTo>
                  <a:lnTo>
                    <a:pt x="174807" y="94317"/>
                  </a:lnTo>
                  <a:lnTo>
                    <a:pt x="176552" y="86067"/>
                  </a:lnTo>
                  <a:lnTo>
                    <a:pt x="176552" y="76627"/>
                  </a:lnTo>
                  <a:lnTo>
                    <a:pt x="167866" y="44600"/>
                  </a:lnTo>
                  <a:lnTo>
                    <a:pt x="165482" y="41883"/>
                  </a:lnTo>
                  <a:close/>
                </a:path>
                <a:path w="899794" h="148590">
                  <a:moveTo>
                    <a:pt x="201783" y="30460"/>
                  </a:moveTo>
                  <a:lnTo>
                    <a:pt x="196310" y="30460"/>
                  </a:lnTo>
                  <a:lnTo>
                    <a:pt x="196310" y="121843"/>
                  </a:lnTo>
                  <a:lnTo>
                    <a:pt x="210350" y="121843"/>
                  </a:lnTo>
                  <a:lnTo>
                    <a:pt x="210350" y="50643"/>
                  </a:lnTo>
                  <a:lnTo>
                    <a:pt x="201783" y="30460"/>
                  </a:lnTo>
                  <a:close/>
                </a:path>
                <a:path w="899794" h="148590">
                  <a:moveTo>
                    <a:pt x="214872" y="30460"/>
                  </a:moveTo>
                  <a:lnTo>
                    <a:pt x="210350" y="30460"/>
                  </a:lnTo>
                  <a:lnTo>
                    <a:pt x="210350" y="50643"/>
                  </a:lnTo>
                  <a:lnTo>
                    <a:pt x="240573" y="121843"/>
                  </a:lnTo>
                  <a:lnTo>
                    <a:pt x="251996" y="121843"/>
                  </a:lnTo>
                  <a:lnTo>
                    <a:pt x="260226" y="102805"/>
                  </a:lnTo>
                  <a:lnTo>
                    <a:pt x="246284" y="102805"/>
                  </a:lnTo>
                  <a:lnTo>
                    <a:pt x="214872" y="30460"/>
                  </a:lnTo>
                  <a:close/>
                </a:path>
                <a:path w="899794" h="148590">
                  <a:moveTo>
                    <a:pt x="296259" y="30460"/>
                  </a:moveTo>
                  <a:lnTo>
                    <a:pt x="291499" y="30460"/>
                  </a:lnTo>
                  <a:lnTo>
                    <a:pt x="282218" y="51930"/>
                  </a:lnTo>
                  <a:lnTo>
                    <a:pt x="282218" y="121843"/>
                  </a:lnTo>
                  <a:lnTo>
                    <a:pt x="296259" y="121843"/>
                  </a:lnTo>
                  <a:lnTo>
                    <a:pt x="296259" y="30460"/>
                  </a:lnTo>
                  <a:close/>
                </a:path>
                <a:path w="899794" h="148590">
                  <a:moveTo>
                    <a:pt x="282218" y="30460"/>
                  </a:moveTo>
                  <a:lnTo>
                    <a:pt x="278173" y="30460"/>
                  </a:lnTo>
                  <a:lnTo>
                    <a:pt x="246284" y="102805"/>
                  </a:lnTo>
                  <a:lnTo>
                    <a:pt x="260226" y="102805"/>
                  </a:lnTo>
                  <a:lnTo>
                    <a:pt x="282218" y="51930"/>
                  </a:lnTo>
                  <a:lnTo>
                    <a:pt x="282218" y="30460"/>
                  </a:lnTo>
                  <a:close/>
                </a:path>
                <a:path w="899794" h="148590">
                  <a:moveTo>
                    <a:pt x="291499" y="30460"/>
                  </a:moveTo>
                  <a:lnTo>
                    <a:pt x="282218" y="30460"/>
                  </a:lnTo>
                  <a:lnTo>
                    <a:pt x="282218" y="51930"/>
                  </a:lnTo>
                  <a:lnTo>
                    <a:pt x="291499" y="30460"/>
                  </a:lnTo>
                  <a:close/>
                </a:path>
                <a:path w="899794" h="148590">
                  <a:moveTo>
                    <a:pt x="210350" y="30460"/>
                  </a:moveTo>
                  <a:lnTo>
                    <a:pt x="201783" y="30460"/>
                  </a:lnTo>
                  <a:lnTo>
                    <a:pt x="210350" y="50643"/>
                  </a:lnTo>
                  <a:lnTo>
                    <a:pt x="210350" y="30460"/>
                  </a:lnTo>
                  <a:close/>
                </a:path>
                <a:path w="899794" h="148590">
                  <a:moveTo>
                    <a:pt x="384049" y="41645"/>
                  </a:moveTo>
                  <a:lnTo>
                    <a:pt x="362208" y="41645"/>
                  </a:lnTo>
                  <a:lnTo>
                    <a:pt x="367027" y="43271"/>
                  </a:lnTo>
                  <a:lnTo>
                    <a:pt x="370200" y="46524"/>
                  </a:lnTo>
                  <a:lnTo>
                    <a:pt x="373413" y="49776"/>
                  </a:lnTo>
                  <a:lnTo>
                    <a:pt x="375019" y="54377"/>
                  </a:lnTo>
                  <a:lnTo>
                    <a:pt x="375019" y="62944"/>
                  </a:lnTo>
                  <a:lnTo>
                    <a:pt x="361514" y="67763"/>
                  </a:lnTo>
                  <a:lnTo>
                    <a:pt x="357012" y="68298"/>
                  </a:lnTo>
                  <a:lnTo>
                    <a:pt x="317033" y="86424"/>
                  </a:lnTo>
                  <a:lnTo>
                    <a:pt x="316001" y="101853"/>
                  </a:lnTo>
                  <a:lnTo>
                    <a:pt x="317389" y="106929"/>
                  </a:lnTo>
                  <a:lnTo>
                    <a:pt x="322942" y="115298"/>
                  </a:lnTo>
                  <a:lnTo>
                    <a:pt x="326690" y="118491"/>
                  </a:lnTo>
                  <a:lnTo>
                    <a:pt x="336130" y="122894"/>
                  </a:lnTo>
                  <a:lnTo>
                    <a:pt x="341385" y="123984"/>
                  </a:lnTo>
                  <a:lnTo>
                    <a:pt x="352491" y="123984"/>
                  </a:lnTo>
                  <a:lnTo>
                    <a:pt x="373353" y="111451"/>
                  </a:lnTo>
                  <a:lnTo>
                    <a:pt x="344023" y="111451"/>
                  </a:lnTo>
                  <a:lnTo>
                    <a:pt x="339105" y="110142"/>
                  </a:lnTo>
                  <a:lnTo>
                    <a:pt x="335456" y="107683"/>
                  </a:lnTo>
                  <a:lnTo>
                    <a:pt x="331846" y="105184"/>
                  </a:lnTo>
                  <a:lnTo>
                    <a:pt x="330042" y="101496"/>
                  </a:lnTo>
                  <a:lnTo>
                    <a:pt x="330042" y="93048"/>
                  </a:lnTo>
                  <a:lnTo>
                    <a:pt x="356635" y="80435"/>
                  </a:lnTo>
                  <a:lnTo>
                    <a:pt x="359095" y="80118"/>
                  </a:lnTo>
                  <a:lnTo>
                    <a:pt x="375019" y="75913"/>
                  </a:lnTo>
                  <a:lnTo>
                    <a:pt x="389060" y="75913"/>
                  </a:lnTo>
                  <a:lnTo>
                    <a:pt x="389060" y="54377"/>
                  </a:lnTo>
                  <a:lnTo>
                    <a:pt x="387951" y="48983"/>
                  </a:lnTo>
                  <a:lnTo>
                    <a:pt x="387870" y="48586"/>
                  </a:lnTo>
                  <a:lnTo>
                    <a:pt x="384049" y="41645"/>
                  </a:lnTo>
                  <a:close/>
                </a:path>
                <a:path w="899794" h="148590">
                  <a:moveTo>
                    <a:pt x="389060" y="109468"/>
                  </a:moveTo>
                  <a:lnTo>
                    <a:pt x="375019" y="109468"/>
                  </a:lnTo>
                  <a:lnTo>
                    <a:pt x="375019" y="121843"/>
                  </a:lnTo>
                  <a:lnTo>
                    <a:pt x="389060" y="121843"/>
                  </a:lnTo>
                  <a:lnTo>
                    <a:pt x="389060" y="109468"/>
                  </a:lnTo>
                  <a:close/>
                </a:path>
                <a:path w="899794" h="148590">
                  <a:moveTo>
                    <a:pt x="389060" y="75913"/>
                  </a:moveTo>
                  <a:lnTo>
                    <a:pt x="375019" y="75913"/>
                  </a:lnTo>
                  <a:lnTo>
                    <a:pt x="375019" y="92572"/>
                  </a:lnTo>
                  <a:lnTo>
                    <a:pt x="374027" y="96201"/>
                  </a:lnTo>
                  <a:lnTo>
                    <a:pt x="372044" y="99651"/>
                  </a:lnTo>
                  <a:lnTo>
                    <a:pt x="370101" y="103102"/>
                  </a:lnTo>
                  <a:lnTo>
                    <a:pt x="367206" y="105918"/>
                  </a:lnTo>
                  <a:lnTo>
                    <a:pt x="359551" y="110281"/>
                  </a:lnTo>
                  <a:lnTo>
                    <a:pt x="354530" y="111451"/>
                  </a:lnTo>
                  <a:lnTo>
                    <a:pt x="373353" y="111451"/>
                  </a:lnTo>
                  <a:lnTo>
                    <a:pt x="374305" y="109468"/>
                  </a:lnTo>
                  <a:lnTo>
                    <a:pt x="389060" y="109468"/>
                  </a:lnTo>
                  <a:lnTo>
                    <a:pt x="389060" y="75913"/>
                  </a:lnTo>
                  <a:close/>
                </a:path>
                <a:path w="899794" h="148590">
                  <a:moveTo>
                    <a:pt x="358202" y="29270"/>
                  </a:moveTo>
                  <a:lnTo>
                    <a:pt x="350666" y="29270"/>
                  </a:lnTo>
                  <a:lnTo>
                    <a:pt x="345986" y="29905"/>
                  </a:lnTo>
                  <a:lnTo>
                    <a:pt x="318619" y="50688"/>
                  </a:lnTo>
                  <a:lnTo>
                    <a:pt x="331946" y="55448"/>
                  </a:lnTo>
                  <a:lnTo>
                    <a:pt x="333492" y="52116"/>
                  </a:lnTo>
                  <a:lnTo>
                    <a:pt x="336170" y="48983"/>
                  </a:lnTo>
                  <a:lnTo>
                    <a:pt x="343785" y="43113"/>
                  </a:lnTo>
                  <a:lnTo>
                    <a:pt x="349040" y="41645"/>
                  </a:lnTo>
                  <a:lnTo>
                    <a:pt x="384049" y="41645"/>
                  </a:lnTo>
                  <a:lnTo>
                    <a:pt x="383110" y="39940"/>
                  </a:lnTo>
                  <a:lnTo>
                    <a:pt x="380116" y="36707"/>
                  </a:lnTo>
                  <a:lnTo>
                    <a:pt x="372937" y="32424"/>
                  </a:lnTo>
                  <a:lnTo>
                    <a:pt x="369228" y="31016"/>
                  </a:lnTo>
                  <a:lnTo>
                    <a:pt x="365381" y="30341"/>
                  </a:lnTo>
                  <a:lnTo>
                    <a:pt x="361573" y="29627"/>
                  </a:lnTo>
                  <a:lnTo>
                    <a:pt x="358202" y="29270"/>
                  </a:lnTo>
                  <a:close/>
                </a:path>
                <a:path w="899794" h="148590">
                  <a:moveTo>
                    <a:pt x="427052" y="30460"/>
                  </a:moveTo>
                  <a:lnTo>
                    <a:pt x="413011" y="30460"/>
                  </a:lnTo>
                  <a:lnTo>
                    <a:pt x="413011" y="121843"/>
                  </a:lnTo>
                  <a:lnTo>
                    <a:pt x="427052" y="121843"/>
                  </a:lnTo>
                  <a:lnTo>
                    <a:pt x="427052" y="82815"/>
                  </a:lnTo>
                  <a:lnTo>
                    <a:pt x="423720" y="82815"/>
                  </a:lnTo>
                  <a:lnTo>
                    <a:pt x="423720" y="69726"/>
                  </a:lnTo>
                  <a:lnTo>
                    <a:pt x="427052" y="69726"/>
                  </a:lnTo>
                  <a:lnTo>
                    <a:pt x="427052" y="30460"/>
                  </a:lnTo>
                  <a:close/>
                </a:path>
                <a:path w="899794" h="148590">
                  <a:moveTo>
                    <a:pt x="484879" y="30460"/>
                  </a:moveTo>
                  <a:lnTo>
                    <a:pt x="470839" y="30460"/>
                  </a:lnTo>
                  <a:lnTo>
                    <a:pt x="470839" y="121843"/>
                  </a:lnTo>
                  <a:lnTo>
                    <a:pt x="484879" y="121843"/>
                  </a:lnTo>
                  <a:lnTo>
                    <a:pt x="484879" y="82815"/>
                  </a:lnTo>
                  <a:lnTo>
                    <a:pt x="474171" y="82815"/>
                  </a:lnTo>
                  <a:lnTo>
                    <a:pt x="474171" y="69726"/>
                  </a:lnTo>
                  <a:lnTo>
                    <a:pt x="484879" y="69726"/>
                  </a:lnTo>
                  <a:lnTo>
                    <a:pt x="484879" y="30460"/>
                  </a:lnTo>
                  <a:close/>
                </a:path>
                <a:path w="899794" h="148590">
                  <a:moveTo>
                    <a:pt x="427052" y="69726"/>
                  </a:moveTo>
                  <a:lnTo>
                    <a:pt x="423720" y="69726"/>
                  </a:lnTo>
                  <a:lnTo>
                    <a:pt x="423720" y="82815"/>
                  </a:lnTo>
                  <a:lnTo>
                    <a:pt x="427052" y="82815"/>
                  </a:lnTo>
                  <a:lnTo>
                    <a:pt x="427052" y="69726"/>
                  </a:lnTo>
                  <a:close/>
                </a:path>
                <a:path w="899794" h="148590">
                  <a:moveTo>
                    <a:pt x="470839" y="69726"/>
                  </a:moveTo>
                  <a:lnTo>
                    <a:pt x="427052" y="69726"/>
                  </a:lnTo>
                  <a:lnTo>
                    <a:pt x="427052" y="82815"/>
                  </a:lnTo>
                  <a:lnTo>
                    <a:pt x="470839" y="82815"/>
                  </a:lnTo>
                  <a:lnTo>
                    <a:pt x="470839" y="69726"/>
                  </a:lnTo>
                  <a:close/>
                </a:path>
                <a:path w="899794" h="148590">
                  <a:moveTo>
                    <a:pt x="484879" y="69726"/>
                  </a:moveTo>
                  <a:lnTo>
                    <a:pt x="474171" y="69726"/>
                  </a:lnTo>
                  <a:lnTo>
                    <a:pt x="474171" y="82815"/>
                  </a:lnTo>
                  <a:lnTo>
                    <a:pt x="484879" y="82815"/>
                  </a:lnTo>
                  <a:lnTo>
                    <a:pt x="484879" y="69726"/>
                  </a:lnTo>
                  <a:close/>
                </a:path>
                <a:path w="899794" h="148590">
                  <a:moveTo>
                    <a:pt x="594755" y="108754"/>
                  </a:moveTo>
                  <a:lnTo>
                    <a:pt x="499089" y="108754"/>
                  </a:lnTo>
                  <a:lnTo>
                    <a:pt x="499089" y="148020"/>
                  </a:lnTo>
                  <a:lnTo>
                    <a:pt x="513129" y="148020"/>
                  </a:lnTo>
                  <a:lnTo>
                    <a:pt x="513129" y="121843"/>
                  </a:lnTo>
                  <a:lnTo>
                    <a:pt x="594755" y="121843"/>
                  </a:lnTo>
                  <a:lnTo>
                    <a:pt x="594755" y="108754"/>
                  </a:lnTo>
                  <a:close/>
                </a:path>
                <a:path w="899794" h="148590">
                  <a:moveTo>
                    <a:pt x="594755" y="121843"/>
                  </a:moveTo>
                  <a:lnTo>
                    <a:pt x="580714" y="121843"/>
                  </a:lnTo>
                  <a:lnTo>
                    <a:pt x="580714" y="148020"/>
                  </a:lnTo>
                  <a:lnTo>
                    <a:pt x="594755" y="148020"/>
                  </a:lnTo>
                  <a:lnTo>
                    <a:pt x="594755" y="121843"/>
                  </a:lnTo>
                  <a:close/>
                </a:path>
                <a:path w="899794" h="148590">
                  <a:moveTo>
                    <a:pt x="580714" y="30460"/>
                  </a:moveTo>
                  <a:lnTo>
                    <a:pt x="522648" y="30460"/>
                  </a:lnTo>
                  <a:lnTo>
                    <a:pt x="518999" y="73018"/>
                  </a:lnTo>
                  <a:lnTo>
                    <a:pt x="518365" y="78472"/>
                  </a:lnTo>
                  <a:lnTo>
                    <a:pt x="516937" y="87475"/>
                  </a:lnTo>
                  <a:lnTo>
                    <a:pt x="516064" y="91283"/>
                  </a:lnTo>
                  <a:lnTo>
                    <a:pt x="515033" y="94416"/>
                  </a:lnTo>
                  <a:lnTo>
                    <a:pt x="514042" y="97510"/>
                  </a:lnTo>
                  <a:lnTo>
                    <a:pt x="512872" y="100187"/>
                  </a:lnTo>
                  <a:lnTo>
                    <a:pt x="510293" y="104510"/>
                  </a:lnTo>
                  <a:lnTo>
                    <a:pt x="510175" y="104708"/>
                  </a:lnTo>
                  <a:lnTo>
                    <a:pt x="508568" y="106810"/>
                  </a:lnTo>
                  <a:lnTo>
                    <a:pt x="506704" y="108754"/>
                  </a:lnTo>
                  <a:lnTo>
                    <a:pt x="522648" y="108754"/>
                  </a:lnTo>
                  <a:lnTo>
                    <a:pt x="535737" y="43549"/>
                  </a:lnTo>
                  <a:lnTo>
                    <a:pt x="580714" y="43549"/>
                  </a:lnTo>
                  <a:lnTo>
                    <a:pt x="580714" y="30460"/>
                  </a:lnTo>
                  <a:close/>
                </a:path>
                <a:path w="899794" h="148590">
                  <a:moveTo>
                    <a:pt x="580714" y="43549"/>
                  </a:moveTo>
                  <a:lnTo>
                    <a:pt x="566674" y="43549"/>
                  </a:lnTo>
                  <a:lnTo>
                    <a:pt x="566674" y="108754"/>
                  </a:lnTo>
                  <a:lnTo>
                    <a:pt x="580714" y="108754"/>
                  </a:lnTo>
                  <a:lnTo>
                    <a:pt x="580714" y="43549"/>
                  </a:lnTo>
                  <a:close/>
                </a:path>
                <a:path w="899794" h="148590">
                  <a:moveTo>
                    <a:pt x="675480" y="41645"/>
                  </a:moveTo>
                  <a:lnTo>
                    <a:pt x="653639" y="41645"/>
                  </a:lnTo>
                  <a:lnTo>
                    <a:pt x="658458" y="43271"/>
                  </a:lnTo>
                  <a:lnTo>
                    <a:pt x="661631" y="46524"/>
                  </a:lnTo>
                  <a:lnTo>
                    <a:pt x="664844" y="49776"/>
                  </a:lnTo>
                  <a:lnTo>
                    <a:pt x="666450" y="54377"/>
                  </a:lnTo>
                  <a:lnTo>
                    <a:pt x="666450" y="62944"/>
                  </a:lnTo>
                  <a:lnTo>
                    <a:pt x="652945" y="67763"/>
                  </a:lnTo>
                  <a:lnTo>
                    <a:pt x="648443" y="68298"/>
                  </a:lnTo>
                  <a:lnTo>
                    <a:pt x="608463" y="86424"/>
                  </a:lnTo>
                  <a:lnTo>
                    <a:pt x="607432" y="101853"/>
                  </a:lnTo>
                  <a:lnTo>
                    <a:pt x="608820" y="106929"/>
                  </a:lnTo>
                  <a:lnTo>
                    <a:pt x="614373" y="115298"/>
                  </a:lnTo>
                  <a:lnTo>
                    <a:pt x="618121" y="118491"/>
                  </a:lnTo>
                  <a:lnTo>
                    <a:pt x="627561" y="122894"/>
                  </a:lnTo>
                  <a:lnTo>
                    <a:pt x="632816" y="123984"/>
                  </a:lnTo>
                  <a:lnTo>
                    <a:pt x="643922" y="123984"/>
                  </a:lnTo>
                  <a:lnTo>
                    <a:pt x="664784" y="111451"/>
                  </a:lnTo>
                  <a:lnTo>
                    <a:pt x="635454" y="111451"/>
                  </a:lnTo>
                  <a:lnTo>
                    <a:pt x="630536" y="110142"/>
                  </a:lnTo>
                  <a:lnTo>
                    <a:pt x="626887" y="107683"/>
                  </a:lnTo>
                  <a:lnTo>
                    <a:pt x="623277" y="105184"/>
                  </a:lnTo>
                  <a:lnTo>
                    <a:pt x="621473" y="101496"/>
                  </a:lnTo>
                  <a:lnTo>
                    <a:pt x="621473" y="93048"/>
                  </a:lnTo>
                  <a:lnTo>
                    <a:pt x="648066" y="80435"/>
                  </a:lnTo>
                  <a:lnTo>
                    <a:pt x="650525" y="80118"/>
                  </a:lnTo>
                  <a:lnTo>
                    <a:pt x="666450" y="75913"/>
                  </a:lnTo>
                  <a:lnTo>
                    <a:pt x="680490" y="75913"/>
                  </a:lnTo>
                  <a:lnTo>
                    <a:pt x="680490" y="54377"/>
                  </a:lnTo>
                  <a:lnTo>
                    <a:pt x="679382" y="48983"/>
                  </a:lnTo>
                  <a:lnTo>
                    <a:pt x="679301" y="48586"/>
                  </a:lnTo>
                  <a:lnTo>
                    <a:pt x="675480" y="41645"/>
                  </a:lnTo>
                  <a:close/>
                </a:path>
                <a:path w="899794" h="148590">
                  <a:moveTo>
                    <a:pt x="680490" y="109468"/>
                  </a:moveTo>
                  <a:lnTo>
                    <a:pt x="666450" y="109468"/>
                  </a:lnTo>
                  <a:lnTo>
                    <a:pt x="666450" y="121843"/>
                  </a:lnTo>
                  <a:lnTo>
                    <a:pt x="680490" y="121843"/>
                  </a:lnTo>
                  <a:lnTo>
                    <a:pt x="680490" y="109468"/>
                  </a:lnTo>
                  <a:close/>
                </a:path>
                <a:path w="899794" h="148590">
                  <a:moveTo>
                    <a:pt x="680490" y="75913"/>
                  </a:moveTo>
                  <a:lnTo>
                    <a:pt x="666450" y="75913"/>
                  </a:lnTo>
                  <a:lnTo>
                    <a:pt x="666450" y="92572"/>
                  </a:lnTo>
                  <a:lnTo>
                    <a:pt x="665458" y="96201"/>
                  </a:lnTo>
                  <a:lnTo>
                    <a:pt x="663475" y="99651"/>
                  </a:lnTo>
                  <a:lnTo>
                    <a:pt x="661532" y="103102"/>
                  </a:lnTo>
                  <a:lnTo>
                    <a:pt x="658636" y="105918"/>
                  </a:lnTo>
                  <a:lnTo>
                    <a:pt x="650982" y="110281"/>
                  </a:lnTo>
                  <a:lnTo>
                    <a:pt x="645961" y="111451"/>
                  </a:lnTo>
                  <a:lnTo>
                    <a:pt x="664784" y="111451"/>
                  </a:lnTo>
                  <a:lnTo>
                    <a:pt x="665736" y="109468"/>
                  </a:lnTo>
                  <a:lnTo>
                    <a:pt x="680490" y="109468"/>
                  </a:lnTo>
                  <a:lnTo>
                    <a:pt x="680490" y="75913"/>
                  </a:lnTo>
                  <a:close/>
                </a:path>
                <a:path w="899794" h="148590">
                  <a:moveTo>
                    <a:pt x="649633" y="29270"/>
                  </a:moveTo>
                  <a:lnTo>
                    <a:pt x="642097" y="29270"/>
                  </a:lnTo>
                  <a:lnTo>
                    <a:pt x="637417" y="29905"/>
                  </a:lnTo>
                  <a:lnTo>
                    <a:pt x="610050" y="50688"/>
                  </a:lnTo>
                  <a:lnTo>
                    <a:pt x="623377" y="55448"/>
                  </a:lnTo>
                  <a:lnTo>
                    <a:pt x="624923" y="52116"/>
                  </a:lnTo>
                  <a:lnTo>
                    <a:pt x="627601" y="48983"/>
                  </a:lnTo>
                  <a:lnTo>
                    <a:pt x="635216" y="43113"/>
                  </a:lnTo>
                  <a:lnTo>
                    <a:pt x="640471" y="41645"/>
                  </a:lnTo>
                  <a:lnTo>
                    <a:pt x="675480" y="41645"/>
                  </a:lnTo>
                  <a:lnTo>
                    <a:pt x="674541" y="39940"/>
                  </a:lnTo>
                  <a:lnTo>
                    <a:pt x="671547" y="36707"/>
                  </a:lnTo>
                  <a:lnTo>
                    <a:pt x="664368" y="32424"/>
                  </a:lnTo>
                  <a:lnTo>
                    <a:pt x="660659" y="31016"/>
                  </a:lnTo>
                  <a:lnTo>
                    <a:pt x="656812" y="30341"/>
                  </a:lnTo>
                  <a:lnTo>
                    <a:pt x="653004" y="29627"/>
                  </a:lnTo>
                  <a:lnTo>
                    <a:pt x="649633" y="29270"/>
                  </a:lnTo>
                  <a:close/>
                </a:path>
                <a:path w="899794" h="148590">
                  <a:moveTo>
                    <a:pt x="792483" y="15468"/>
                  </a:moveTo>
                  <a:lnTo>
                    <a:pt x="777729" y="15468"/>
                  </a:lnTo>
                  <a:lnTo>
                    <a:pt x="777729" y="121843"/>
                  </a:lnTo>
                  <a:lnTo>
                    <a:pt x="792483" y="121843"/>
                  </a:lnTo>
                  <a:lnTo>
                    <a:pt x="792483" y="15468"/>
                  </a:lnTo>
                  <a:close/>
                </a:path>
                <a:path w="899794" h="148590">
                  <a:moveTo>
                    <a:pt x="792483" y="0"/>
                  </a:moveTo>
                  <a:lnTo>
                    <a:pt x="777729" y="0"/>
                  </a:lnTo>
                  <a:lnTo>
                    <a:pt x="747268" y="20227"/>
                  </a:lnTo>
                  <a:lnTo>
                    <a:pt x="747268" y="35220"/>
                  </a:lnTo>
                  <a:lnTo>
                    <a:pt x="777015" y="15468"/>
                  </a:lnTo>
                  <a:lnTo>
                    <a:pt x="792483" y="15468"/>
                  </a:lnTo>
                  <a:lnTo>
                    <a:pt x="792483" y="0"/>
                  </a:lnTo>
                  <a:close/>
                </a:path>
                <a:path w="899794" h="148590">
                  <a:moveTo>
                    <a:pt x="899384" y="0"/>
                  </a:moveTo>
                  <a:lnTo>
                    <a:pt x="821328" y="0"/>
                  </a:lnTo>
                  <a:lnTo>
                    <a:pt x="821328" y="13088"/>
                  </a:lnTo>
                  <a:lnTo>
                    <a:pt x="884153" y="13088"/>
                  </a:lnTo>
                  <a:lnTo>
                    <a:pt x="884153" y="14040"/>
                  </a:lnTo>
                  <a:lnTo>
                    <a:pt x="829657" y="121843"/>
                  </a:lnTo>
                  <a:lnTo>
                    <a:pt x="845125" y="121843"/>
                  </a:lnTo>
                  <a:lnTo>
                    <a:pt x="899264" y="14040"/>
                  </a:lnTo>
                  <a:lnTo>
                    <a:pt x="899384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068" y="10805953"/>
              <a:ext cx="335068" cy="33506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0" y="10638419"/>
              <a:ext cx="20104100" cy="10795"/>
            </a:xfrm>
            <a:custGeom>
              <a:avLst/>
              <a:gdLst/>
              <a:ahLst/>
              <a:cxnLst/>
              <a:rect l="l" t="t" r="r" b="b"/>
              <a:pathLst>
                <a:path w="20104100" h="10795">
                  <a:moveTo>
                    <a:pt x="0" y="0"/>
                  </a:moveTo>
                  <a:lnTo>
                    <a:pt x="0" y="10470"/>
                  </a:lnTo>
                  <a:lnTo>
                    <a:pt x="20104099" y="10470"/>
                  </a:lnTo>
                  <a:lnTo>
                    <a:pt x="201040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466488" y="4227381"/>
              <a:ext cx="1435100" cy="296545"/>
            </a:xfrm>
            <a:custGeom>
              <a:avLst/>
              <a:gdLst/>
              <a:ahLst/>
              <a:cxnLst/>
              <a:rect l="l" t="t" r="r" b="b"/>
              <a:pathLst>
                <a:path w="1435100" h="296545">
                  <a:moveTo>
                    <a:pt x="44620" y="0"/>
                  </a:moveTo>
                  <a:lnTo>
                    <a:pt x="0" y="0"/>
                  </a:lnTo>
                  <a:lnTo>
                    <a:pt x="0" y="243686"/>
                  </a:lnTo>
                  <a:lnTo>
                    <a:pt x="34982" y="243686"/>
                  </a:lnTo>
                  <a:lnTo>
                    <a:pt x="34982" y="67346"/>
                  </a:lnTo>
                  <a:lnTo>
                    <a:pt x="72201" y="67346"/>
                  </a:lnTo>
                  <a:lnTo>
                    <a:pt x="44620" y="0"/>
                  </a:lnTo>
                  <a:close/>
                </a:path>
                <a:path w="1435100" h="296545">
                  <a:moveTo>
                    <a:pt x="247255" y="67346"/>
                  </a:moveTo>
                  <a:lnTo>
                    <a:pt x="212273" y="67346"/>
                  </a:lnTo>
                  <a:lnTo>
                    <a:pt x="212273" y="243686"/>
                  </a:lnTo>
                  <a:lnTo>
                    <a:pt x="247255" y="243686"/>
                  </a:lnTo>
                  <a:lnTo>
                    <a:pt x="247255" y="67346"/>
                  </a:lnTo>
                  <a:close/>
                </a:path>
                <a:path w="1435100" h="296545">
                  <a:moveTo>
                    <a:pt x="72201" y="67346"/>
                  </a:moveTo>
                  <a:lnTo>
                    <a:pt x="37291" y="67346"/>
                  </a:lnTo>
                  <a:lnTo>
                    <a:pt x="109111" y="243329"/>
                  </a:lnTo>
                  <a:lnTo>
                    <a:pt x="138144" y="243329"/>
                  </a:lnTo>
                  <a:lnTo>
                    <a:pt x="160156" y="189427"/>
                  </a:lnTo>
                  <a:lnTo>
                    <a:pt x="122199" y="189427"/>
                  </a:lnTo>
                  <a:lnTo>
                    <a:pt x="72201" y="67346"/>
                  </a:lnTo>
                  <a:close/>
                </a:path>
                <a:path w="1435100" h="296545">
                  <a:moveTo>
                    <a:pt x="247255" y="0"/>
                  </a:moveTo>
                  <a:lnTo>
                    <a:pt x="202635" y="0"/>
                  </a:lnTo>
                  <a:lnTo>
                    <a:pt x="125055" y="189427"/>
                  </a:lnTo>
                  <a:lnTo>
                    <a:pt x="160156" y="189427"/>
                  </a:lnTo>
                  <a:lnTo>
                    <a:pt x="210012" y="67346"/>
                  </a:lnTo>
                  <a:lnTo>
                    <a:pt x="247255" y="67346"/>
                  </a:lnTo>
                  <a:lnTo>
                    <a:pt x="247255" y="0"/>
                  </a:lnTo>
                  <a:close/>
                </a:path>
                <a:path w="1435100" h="296545">
                  <a:moveTo>
                    <a:pt x="364787" y="58541"/>
                  </a:moveTo>
                  <a:lnTo>
                    <a:pt x="319929" y="70321"/>
                  </a:lnTo>
                  <a:lnTo>
                    <a:pt x="290182" y="103399"/>
                  </a:lnTo>
                  <a:lnTo>
                    <a:pt x="279592" y="153136"/>
                  </a:lnTo>
                  <a:lnTo>
                    <a:pt x="280254" y="166849"/>
                  </a:lnTo>
                  <a:lnTo>
                    <a:pt x="296013" y="212637"/>
                  </a:lnTo>
                  <a:lnTo>
                    <a:pt x="329917" y="240748"/>
                  </a:lnTo>
                  <a:lnTo>
                    <a:pt x="364787" y="247374"/>
                  </a:lnTo>
                  <a:lnTo>
                    <a:pt x="377229" y="246638"/>
                  </a:lnTo>
                  <a:lnTo>
                    <a:pt x="418689" y="229117"/>
                  </a:lnTo>
                  <a:lnTo>
                    <a:pt x="429754" y="217508"/>
                  </a:lnTo>
                  <a:lnTo>
                    <a:pt x="364906" y="217508"/>
                  </a:lnTo>
                  <a:lnTo>
                    <a:pt x="356875" y="216958"/>
                  </a:lnTo>
                  <a:lnTo>
                    <a:pt x="323789" y="192216"/>
                  </a:lnTo>
                  <a:lnTo>
                    <a:pt x="315531" y="153136"/>
                  </a:lnTo>
                  <a:lnTo>
                    <a:pt x="315854" y="144450"/>
                  </a:lnTo>
                  <a:lnTo>
                    <a:pt x="327515" y="107594"/>
                  </a:lnTo>
                  <a:lnTo>
                    <a:pt x="364906" y="88288"/>
                  </a:lnTo>
                  <a:lnTo>
                    <a:pt x="429625" y="88288"/>
                  </a:lnTo>
                  <a:lnTo>
                    <a:pt x="426661" y="84480"/>
                  </a:lnTo>
                  <a:lnTo>
                    <a:pt x="388852" y="61486"/>
                  </a:lnTo>
                  <a:lnTo>
                    <a:pt x="377229" y="59278"/>
                  </a:lnTo>
                  <a:lnTo>
                    <a:pt x="364787" y="58541"/>
                  </a:lnTo>
                  <a:close/>
                </a:path>
                <a:path w="1435100" h="296545">
                  <a:moveTo>
                    <a:pt x="429625" y="88288"/>
                  </a:moveTo>
                  <a:lnTo>
                    <a:pt x="364906" y="88288"/>
                  </a:lnTo>
                  <a:lnTo>
                    <a:pt x="372878" y="88846"/>
                  </a:lnTo>
                  <a:lnTo>
                    <a:pt x="380137" y="90519"/>
                  </a:lnTo>
                  <a:lnTo>
                    <a:pt x="408694" y="120891"/>
                  </a:lnTo>
                  <a:lnTo>
                    <a:pt x="414043" y="153136"/>
                  </a:lnTo>
                  <a:lnTo>
                    <a:pt x="413713" y="161636"/>
                  </a:lnTo>
                  <a:lnTo>
                    <a:pt x="402030" y="198441"/>
                  </a:lnTo>
                  <a:lnTo>
                    <a:pt x="364906" y="217508"/>
                  </a:lnTo>
                  <a:lnTo>
                    <a:pt x="429754" y="217508"/>
                  </a:lnTo>
                  <a:lnTo>
                    <a:pt x="447335" y="179670"/>
                  </a:lnTo>
                  <a:lnTo>
                    <a:pt x="449982" y="153136"/>
                  </a:lnTo>
                  <a:lnTo>
                    <a:pt x="449320" y="139363"/>
                  </a:lnTo>
                  <a:lnTo>
                    <a:pt x="447335" y="126483"/>
                  </a:lnTo>
                  <a:lnTo>
                    <a:pt x="444025" y="114495"/>
                  </a:lnTo>
                  <a:lnTo>
                    <a:pt x="439392" y="103399"/>
                  </a:lnTo>
                  <a:lnTo>
                    <a:pt x="433562" y="93345"/>
                  </a:lnTo>
                  <a:lnTo>
                    <a:pt x="429625" y="88288"/>
                  </a:lnTo>
                  <a:close/>
                </a:path>
                <a:path w="1435100" h="296545">
                  <a:moveTo>
                    <a:pt x="659194" y="212868"/>
                  </a:moveTo>
                  <a:lnTo>
                    <a:pt x="461794" y="212868"/>
                  </a:lnTo>
                  <a:lnTo>
                    <a:pt x="461794" y="296397"/>
                  </a:lnTo>
                  <a:lnTo>
                    <a:pt x="497014" y="296397"/>
                  </a:lnTo>
                  <a:lnTo>
                    <a:pt x="497014" y="243686"/>
                  </a:lnTo>
                  <a:lnTo>
                    <a:pt x="659194" y="243686"/>
                  </a:lnTo>
                  <a:lnTo>
                    <a:pt x="659194" y="212868"/>
                  </a:lnTo>
                  <a:close/>
                </a:path>
                <a:path w="1435100" h="296545">
                  <a:moveTo>
                    <a:pt x="659194" y="243686"/>
                  </a:moveTo>
                  <a:lnTo>
                    <a:pt x="624450" y="243686"/>
                  </a:lnTo>
                  <a:lnTo>
                    <a:pt x="624450" y="296397"/>
                  </a:lnTo>
                  <a:lnTo>
                    <a:pt x="659194" y="296397"/>
                  </a:lnTo>
                  <a:lnTo>
                    <a:pt x="659194" y="243686"/>
                  </a:lnTo>
                  <a:close/>
                </a:path>
                <a:path w="1435100" h="296545">
                  <a:moveTo>
                    <a:pt x="631113" y="60921"/>
                  </a:moveTo>
                  <a:lnTo>
                    <a:pt x="506890" y="60921"/>
                  </a:lnTo>
                  <a:lnTo>
                    <a:pt x="501179" y="129101"/>
                  </a:lnTo>
                  <a:lnTo>
                    <a:pt x="500435" y="137489"/>
                  </a:lnTo>
                  <a:lnTo>
                    <a:pt x="494992" y="176458"/>
                  </a:lnTo>
                  <a:lnTo>
                    <a:pt x="493088" y="183121"/>
                  </a:lnTo>
                  <a:lnTo>
                    <a:pt x="491263" y="189784"/>
                  </a:lnTo>
                  <a:lnTo>
                    <a:pt x="489003" y="195535"/>
                  </a:lnTo>
                  <a:lnTo>
                    <a:pt x="486306" y="200374"/>
                  </a:lnTo>
                  <a:lnTo>
                    <a:pt x="483688" y="205213"/>
                  </a:lnTo>
                  <a:lnTo>
                    <a:pt x="480475" y="209378"/>
                  </a:lnTo>
                  <a:lnTo>
                    <a:pt x="476668" y="212868"/>
                  </a:lnTo>
                  <a:lnTo>
                    <a:pt x="514743" y="212868"/>
                  </a:lnTo>
                  <a:lnTo>
                    <a:pt x="529942" y="168684"/>
                  </a:lnTo>
                  <a:lnTo>
                    <a:pt x="530063" y="168010"/>
                  </a:lnTo>
                  <a:lnTo>
                    <a:pt x="531878" y="155992"/>
                  </a:lnTo>
                  <a:lnTo>
                    <a:pt x="533514" y="143022"/>
                  </a:lnTo>
                  <a:lnTo>
                    <a:pt x="534971" y="129101"/>
                  </a:lnTo>
                  <a:lnTo>
                    <a:pt x="538779" y="91382"/>
                  </a:lnTo>
                  <a:lnTo>
                    <a:pt x="631113" y="91382"/>
                  </a:lnTo>
                  <a:lnTo>
                    <a:pt x="631113" y="60921"/>
                  </a:lnTo>
                  <a:close/>
                </a:path>
                <a:path w="1435100" h="296545">
                  <a:moveTo>
                    <a:pt x="631113" y="91382"/>
                  </a:moveTo>
                  <a:lnTo>
                    <a:pt x="596369" y="91382"/>
                  </a:lnTo>
                  <a:lnTo>
                    <a:pt x="596369" y="212868"/>
                  </a:lnTo>
                  <a:lnTo>
                    <a:pt x="631113" y="212868"/>
                  </a:lnTo>
                  <a:lnTo>
                    <a:pt x="631113" y="91382"/>
                  </a:lnTo>
                  <a:close/>
                </a:path>
                <a:path w="1435100" h="296545">
                  <a:moveTo>
                    <a:pt x="760187" y="58541"/>
                  </a:moveTo>
                  <a:lnTo>
                    <a:pt x="715686" y="70559"/>
                  </a:lnTo>
                  <a:lnTo>
                    <a:pt x="686177" y="103994"/>
                  </a:lnTo>
                  <a:lnTo>
                    <a:pt x="675706" y="153493"/>
                  </a:lnTo>
                  <a:lnTo>
                    <a:pt x="676360" y="167259"/>
                  </a:lnTo>
                  <a:lnTo>
                    <a:pt x="678324" y="180117"/>
                  </a:lnTo>
                  <a:lnTo>
                    <a:pt x="681492" y="191688"/>
                  </a:lnTo>
                  <a:lnTo>
                    <a:pt x="681596" y="192067"/>
                  </a:lnTo>
                  <a:lnTo>
                    <a:pt x="707015" y="229415"/>
                  </a:lnTo>
                  <a:lnTo>
                    <a:pt x="749649" y="246653"/>
                  </a:lnTo>
                  <a:lnTo>
                    <a:pt x="762686" y="247374"/>
                  </a:lnTo>
                  <a:lnTo>
                    <a:pt x="772405" y="246995"/>
                  </a:lnTo>
                  <a:lnTo>
                    <a:pt x="812631" y="233899"/>
                  </a:lnTo>
                  <a:lnTo>
                    <a:pt x="829312" y="217984"/>
                  </a:lnTo>
                  <a:lnTo>
                    <a:pt x="763043" y="217984"/>
                  </a:lnTo>
                  <a:lnTo>
                    <a:pt x="755494" y="217568"/>
                  </a:lnTo>
                  <a:lnTo>
                    <a:pt x="721181" y="197734"/>
                  </a:lnTo>
                  <a:lnTo>
                    <a:pt x="711278" y="163012"/>
                  </a:lnTo>
                  <a:lnTo>
                    <a:pt x="695815" y="163012"/>
                  </a:lnTo>
                  <a:lnTo>
                    <a:pt x="695815" y="136359"/>
                  </a:lnTo>
                  <a:lnTo>
                    <a:pt x="711349" y="136359"/>
                  </a:lnTo>
                  <a:lnTo>
                    <a:pt x="711536" y="132975"/>
                  </a:lnTo>
                  <a:lnTo>
                    <a:pt x="734248" y="95308"/>
                  </a:lnTo>
                  <a:lnTo>
                    <a:pt x="760425" y="87931"/>
                  </a:lnTo>
                  <a:lnTo>
                    <a:pt x="823383" y="87931"/>
                  </a:lnTo>
                  <a:lnTo>
                    <a:pt x="821696" y="85603"/>
                  </a:lnTo>
                  <a:lnTo>
                    <a:pt x="790172" y="63658"/>
                  </a:lnTo>
                  <a:lnTo>
                    <a:pt x="783267" y="61546"/>
                  </a:lnTo>
                  <a:lnTo>
                    <a:pt x="783442" y="61546"/>
                  </a:lnTo>
                  <a:lnTo>
                    <a:pt x="775417" y="59820"/>
                  </a:lnTo>
                  <a:lnTo>
                    <a:pt x="767862" y="58861"/>
                  </a:lnTo>
                  <a:lnTo>
                    <a:pt x="760187" y="58541"/>
                  </a:lnTo>
                  <a:close/>
                </a:path>
                <a:path w="1435100" h="296545">
                  <a:moveTo>
                    <a:pt x="805164" y="191926"/>
                  </a:moveTo>
                  <a:lnTo>
                    <a:pt x="775933" y="217032"/>
                  </a:lnTo>
                  <a:lnTo>
                    <a:pt x="769785" y="217984"/>
                  </a:lnTo>
                  <a:lnTo>
                    <a:pt x="829312" y="217984"/>
                  </a:lnTo>
                  <a:lnTo>
                    <a:pt x="833186" y="211946"/>
                  </a:lnTo>
                  <a:lnTo>
                    <a:pt x="836413" y="205201"/>
                  </a:lnTo>
                  <a:lnTo>
                    <a:pt x="838838" y="197994"/>
                  </a:lnTo>
                  <a:lnTo>
                    <a:pt x="805164" y="191926"/>
                  </a:lnTo>
                  <a:close/>
                </a:path>
                <a:path w="1435100" h="296545">
                  <a:moveTo>
                    <a:pt x="711349" y="136359"/>
                  </a:moveTo>
                  <a:lnTo>
                    <a:pt x="695815" y="136359"/>
                  </a:lnTo>
                  <a:lnTo>
                    <a:pt x="695815" y="163012"/>
                  </a:lnTo>
                  <a:lnTo>
                    <a:pt x="711278" y="163012"/>
                  </a:lnTo>
                  <a:lnTo>
                    <a:pt x="711349" y="136359"/>
                  </a:lnTo>
                  <a:close/>
                </a:path>
                <a:path w="1435100" h="296545">
                  <a:moveTo>
                    <a:pt x="823383" y="87931"/>
                  </a:moveTo>
                  <a:lnTo>
                    <a:pt x="769627" y="87931"/>
                  </a:lnTo>
                  <a:lnTo>
                    <a:pt x="777638" y="90033"/>
                  </a:lnTo>
                  <a:lnTo>
                    <a:pt x="791362" y="98442"/>
                  </a:lnTo>
                  <a:lnTo>
                    <a:pt x="806235" y="136359"/>
                  </a:lnTo>
                  <a:lnTo>
                    <a:pt x="711349" y="136359"/>
                  </a:lnTo>
                  <a:lnTo>
                    <a:pt x="711278" y="163012"/>
                  </a:lnTo>
                  <a:lnTo>
                    <a:pt x="841098" y="163012"/>
                  </a:lnTo>
                  <a:lnTo>
                    <a:pt x="841098" y="150399"/>
                  </a:lnTo>
                  <a:lnTo>
                    <a:pt x="840732" y="139869"/>
                  </a:lnTo>
                  <a:lnTo>
                    <a:pt x="840682" y="138434"/>
                  </a:lnTo>
                  <a:lnTo>
                    <a:pt x="830799" y="99822"/>
                  </a:lnTo>
                  <a:lnTo>
                    <a:pt x="826552" y="92304"/>
                  </a:lnTo>
                  <a:lnTo>
                    <a:pt x="823383" y="87931"/>
                  </a:lnTo>
                  <a:close/>
                </a:path>
                <a:path w="1435100" h="296545">
                  <a:moveTo>
                    <a:pt x="1022348" y="60921"/>
                  </a:moveTo>
                  <a:lnTo>
                    <a:pt x="894794" y="60921"/>
                  </a:lnTo>
                  <a:lnTo>
                    <a:pt x="891581" y="141832"/>
                  </a:lnTo>
                  <a:lnTo>
                    <a:pt x="891105" y="151917"/>
                  </a:lnTo>
                  <a:lnTo>
                    <a:pt x="886068" y="193235"/>
                  </a:lnTo>
                  <a:lnTo>
                    <a:pt x="867625" y="212868"/>
                  </a:lnTo>
                  <a:lnTo>
                    <a:pt x="856004" y="212868"/>
                  </a:lnTo>
                  <a:lnTo>
                    <a:pt x="856123" y="243686"/>
                  </a:lnTo>
                  <a:lnTo>
                    <a:pt x="867546" y="243686"/>
                  </a:lnTo>
                  <a:lnTo>
                    <a:pt x="874759" y="243343"/>
                  </a:lnTo>
                  <a:lnTo>
                    <a:pt x="910143" y="221435"/>
                  </a:lnTo>
                  <a:lnTo>
                    <a:pt x="921886" y="184430"/>
                  </a:lnTo>
                  <a:lnTo>
                    <a:pt x="927753" y="91620"/>
                  </a:lnTo>
                  <a:lnTo>
                    <a:pt x="1022348" y="91620"/>
                  </a:lnTo>
                  <a:lnTo>
                    <a:pt x="1022348" y="60921"/>
                  </a:lnTo>
                  <a:close/>
                </a:path>
                <a:path w="1435100" h="296545">
                  <a:moveTo>
                    <a:pt x="1022348" y="91620"/>
                  </a:moveTo>
                  <a:lnTo>
                    <a:pt x="987485" y="91620"/>
                  </a:lnTo>
                  <a:lnTo>
                    <a:pt x="987485" y="243686"/>
                  </a:lnTo>
                  <a:lnTo>
                    <a:pt x="1022348" y="243686"/>
                  </a:lnTo>
                  <a:lnTo>
                    <a:pt x="1022348" y="91620"/>
                  </a:lnTo>
                  <a:close/>
                </a:path>
                <a:path w="1435100" h="296545">
                  <a:moveTo>
                    <a:pt x="1094606" y="60921"/>
                  </a:moveTo>
                  <a:lnTo>
                    <a:pt x="1059742" y="60921"/>
                  </a:lnTo>
                  <a:lnTo>
                    <a:pt x="1059742" y="243686"/>
                  </a:lnTo>
                  <a:lnTo>
                    <a:pt x="1139583" y="243686"/>
                  </a:lnTo>
                  <a:lnTo>
                    <a:pt x="1150344" y="243195"/>
                  </a:lnTo>
                  <a:lnTo>
                    <a:pt x="1191253" y="226432"/>
                  </a:lnTo>
                  <a:lnTo>
                    <a:pt x="1201815" y="212987"/>
                  </a:lnTo>
                  <a:lnTo>
                    <a:pt x="1094606" y="212987"/>
                  </a:lnTo>
                  <a:lnTo>
                    <a:pt x="1094606" y="154445"/>
                  </a:lnTo>
                  <a:lnTo>
                    <a:pt x="1086514" y="154445"/>
                  </a:lnTo>
                  <a:lnTo>
                    <a:pt x="1086514" y="123746"/>
                  </a:lnTo>
                  <a:lnTo>
                    <a:pt x="1094606" y="123746"/>
                  </a:lnTo>
                  <a:lnTo>
                    <a:pt x="1094606" y="60921"/>
                  </a:lnTo>
                  <a:close/>
                </a:path>
                <a:path w="1435100" h="296545">
                  <a:moveTo>
                    <a:pt x="1139583" y="123746"/>
                  </a:moveTo>
                  <a:lnTo>
                    <a:pt x="1094606" y="123746"/>
                  </a:lnTo>
                  <a:lnTo>
                    <a:pt x="1094606" y="154445"/>
                  </a:lnTo>
                  <a:lnTo>
                    <a:pt x="1139583" y="154445"/>
                  </a:lnTo>
                  <a:lnTo>
                    <a:pt x="1146915" y="154973"/>
                  </a:lnTo>
                  <a:lnTo>
                    <a:pt x="1174684" y="175625"/>
                  </a:lnTo>
                  <a:lnTo>
                    <a:pt x="1174684" y="192759"/>
                  </a:lnTo>
                  <a:lnTo>
                    <a:pt x="1139583" y="212987"/>
                  </a:lnTo>
                  <a:lnTo>
                    <a:pt x="1201815" y="212987"/>
                  </a:lnTo>
                  <a:lnTo>
                    <a:pt x="1204758" y="207119"/>
                  </a:lnTo>
                  <a:lnTo>
                    <a:pt x="1207287" y="199631"/>
                  </a:lnTo>
                  <a:lnTo>
                    <a:pt x="1208804" y="191710"/>
                  </a:lnTo>
                  <a:lnTo>
                    <a:pt x="1209309" y="183359"/>
                  </a:lnTo>
                  <a:lnTo>
                    <a:pt x="1208179" y="170813"/>
                  </a:lnTo>
                  <a:lnTo>
                    <a:pt x="1181214" y="133117"/>
                  </a:lnTo>
                  <a:lnTo>
                    <a:pt x="1155393" y="124787"/>
                  </a:lnTo>
                  <a:lnTo>
                    <a:pt x="1139583" y="123746"/>
                  </a:lnTo>
                  <a:close/>
                </a:path>
                <a:path w="1435100" h="296545">
                  <a:moveTo>
                    <a:pt x="1094606" y="123746"/>
                  </a:moveTo>
                  <a:lnTo>
                    <a:pt x="1086514" y="123746"/>
                  </a:lnTo>
                  <a:lnTo>
                    <a:pt x="1086514" y="154445"/>
                  </a:lnTo>
                  <a:lnTo>
                    <a:pt x="1094606" y="154445"/>
                  </a:lnTo>
                  <a:lnTo>
                    <a:pt x="1094606" y="123746"/>
                  </a:lnTo>
                  <a:close/>
                </a:path>
                <a:path w="1435100" h="296545">
                  <a:moveTo>
                    <a:pt x="1331125" y="36886"/>
                  </a:moveTo>
                  <a:lnTo>
                    <a:pt x="1294239" y="36886"/>
                  </a:lnTo>
                  <a:lnTo>
                    <a:pt x="1294239" y="243686"/>
                  </a:lnTo>
                  <a:lnTo>
                    <a:pt x="1331125" y="243686"/>
                  </a:lnTo>
                  <a:lnTo>
                    <a:pt x="1331125" y="36886"/>
                  </a:lnTo>
                  <a:close/>
                </a:path>
                <a:path w="1435100" h="296545">
                  <a:moveTo>
                    <a:pt x="1331125" y="0"/>
                  </a:moveTo>
                  <a:lnTo>
                    <a:pt x="1295310" y="0"/>
                  </a:lnTo>
                  <a:lnTo>
                    <a:pt x="1234507" y="39741"/>
                  </a:lnTo>
                  <a:lnTo>
                    <a:pt x="1234507" y="74962"/>
                  </a:lnTo>
                  <a:lnTo>
                    <a:pt x="1292811" y="36886"/>
                  </a:lnTo>
                  <a:lnTo>
                    <a:pt x="1331125" y="36886"/>
                  </a:lnTo>
                  <a:lnTo>
                    <a:pt x="1331125" y="0"/>
                  </a:lnTo>
                  <a:close/>
                </a:path>
                <a:path w="1435100" h="296545">
                  <a:moveTo>
                    <a:pt x="1417413" y="165987"/>
                  </a:moveTo>
                  <a:lnTo>
                    <a:pt x="1404404" y="165987"/>
                  </a:lnTo>
                  <a:lnTo>
                    <a:pt x="1398811" y="168327"/>
                  </a:lnTo>
                  <a:lnTo>
                    <a:pt x="1394131" y="173007"/>
                  </a:lnTo>
                  <a:lnTo>
                    <a:pt x="1389451" y="177608"/>
                  </a:lnTo>
                  <a:lnTo>
                    <a:pt x="1387111" y="183161"/>
                  </a:lnTo>
                  <a:lnTo>
                    <a:pt x="1387111" y="196249"/>
                  </a:lnTo>
                  <a:lnTo>
                    <a:pt x="1389369" y="201683"/>
                  </a:lnTo>
                  <a:lnTo>
                    <a:pt x="1389451" y="201881"/>
                  </a:lnTo>
                  <a:lnTo>
                    <a:pt x="1394131" y="206562"/>
                  </a:lnTo>
                  <a:lnTo>
                    <a:pt x="1398811" y="211162"/>
                  </a:lnTo>
                  <a:lnTo>
                    <a:pt x="1404404" y="213463"/>
                  </a:lnTo>
                  <a:lnTo>
                    <a:pt x="1415271" y="213463"/>
                  </a:lnTo>
                  <a:lnTo>
                    <a:pt x="1434706" y="194028"/>
                  </a:lnTo>
                  <a:lnTo>
                    <a:pt x="1434706" y="183161"/>
                  </a:lnTo>
                  <a:lnTo>
                    <a:pt x="1432366" y="177608"/>
                  </a:lnTo>
                  <a:lnTo>
                    <a:pt x="1427686" y="173007"/>
                  </a:lnTo>
                  <a:lnTo>
                    <a:pt x="1423005" y="168327"/>
                  </a:lnTo>
                  <a:lnTo>
                    <a:pt x="1417413" y="165987"/>
                  </a:lnTo>
                  <a:close/>
                </a:path>
                <a:path w="1435100" h="296545">
                  <a:moveTo>
                    <a:pt x="1417413" y="43906"/>
                  </a:moveTo>
                  <a:lnTo>
                    <a:pt x="1404404" y="43906"/>
                  </a:lnTo>
                  <a:lnTo>
                    <a:pt x="1398811" y="46246"/>
                  </a:lnTo>
                  <a:lnTo>
                    <a:pt x="1394131" y="50926"/>
                  </a:lnTo>
                  <a:lnTo>
                    <a:pt x="1389451" y="55527"/>
                  </a:lnTo>
                  <a:lnTo>
                    <a:pt x="1387111" y="61080"/>
                  </a:lnTo>
                  <a:lnTo>
                    <a:pt x="1387111" y="74168"/>
                  </a:lnTo>
                  <a:lnTo>
                    <a:pt x="1389369" y="79602"/>
                  </a:lnTo>
                  <a:lnTo>
                    <a:pt x="1389451" y="79800"/>
                  </a:lnTo>
                  <a:lnTo>
                    <a:pt x="1394131" y="84481"/>
                  </a:lnTo>
                  <a:lnTo>
                    <a:pt x="1398811" y="89081"/>
                  </a:lnTo>
                  <a:lnTo>
                    <a:pt x="1404404" y="91382"/>
                  </a:lnTo>
                  <a:lnTo>
                    <a:pt x="1415271" y="91382"/>
                  </a:lnTo>
                  <a:lnTo>
                    <a:pt x="1434706" y="71947"/>
                  </a:lnTo>
                  <a:lnTo>
                    <a:pt x="1434706" y="61080"/>
                  </a:lnTo>
                  <a:lnTo>
                    <a:pt x="1432366" y="55527"/>
                  </a:lnTo>
                  <a:lnTo>
                    <a:pt x="1427686" y="50926"/>
                  </a:lnTo>
                  <a:lnTo>
                    <a:pt x="1423005" y="46246"/>
                  </a:lnTo>
                  <a:lnTo>
                    <a:pt x="1417413" y="43906"/>
                  </a:lnTo>
                  <a:close/>
                </a:path>
              </a:pathLst>
            </a:custGeom>
            <a:solidFill>
              <a:srgbClr val="8BAF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1833" y="4224050"/>
              <a:ext cx="6362873" cy="31555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74880" y="5602399"/>
              <a:ext cx="3023355" cy="30353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85470" y="7093073"/>
              <a:ext cx="2717198" cy="29972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466488" y="5710916"/>
              <a:ext cx="1560830" cy="300355"/>
            </a:xfrm>
            <a:custGeom>
              <a:avLst/>
              <a:gdLst/>
              <a:ahLst/>
              <a:cxnLst/>
              <a:rect l="l" t="t" r="r" b="b"/>
              <a:pathLst>
                <a:path w="1560829" h="300354">
                  <a:moveTo>
                    <a:pt x="44620" y="3331"/>
                  </a:moveTo>
                  <a:lnTo>
                    <a:pt x="0" y="3331"/>
                  </a:lnTo>
                  <a:lnTo>
                    <a:pt x="0" y="247017"/>
                  </a:lnTo>
                  <a:lnTo>
                    <a:pt x="34982" y="247017"/>
                  </a:lnTo>
                  <a:lnTo>
                    <a:pt x="34982" y="70678"/>
                  </a:lnTo>
                  <a:lnTo>
                    <a:pt x="72201" y="70678"/>
                  </a:lnTo>
                  <a:lnTo>
                    <a:pt x="44620" y="3331"/>
                  </a:lnTo>
                  <a:close/>
                </a:path>
                <a:path w="1560829" h="300354">
                  <a:moveTo>
                    <a:pt x="247255" y="70678"/>
                  </a:moveTo>
                  <a:lnTo>
                    <a:pt x="212273" y="70678"/>
                  </a:lnTo>
                  <a:lnTo>
                    <a:pt x="212273" y="247017"/>
                  </a:lnTo>
                  <a:lnTo>
                    <a:pt x="247255" y="247017"/>
                  </a:lnTo>
                  <a:lnTo>
                    <a:pt x="247255" y="70678"/>
                  </a:lnTo>
                  <a:close/>
                </a:path>
                <a:path w="1560829" h="300354">
                  <a:moveTo>
                    <a:pt x="72201" y="70678"/>
                  </a:moveTo>
                  <a:lnTo>
                    <a:pt x="37291" y="70678"/>
                  </a:lnTo>
                  <a:lnTo>
                    <a:pt x="109111" y="246660"/>
                  </a:lnTo>
                  <a:lnTo>
                    <a:pt x="138144" y="246660"/>
                  </a:lnTo>
                  <a:lnTo>
                    <a:pt x="160156" y="192759"/>
                  </a:lnTo>
                  <a:lnTo>
                    <a:pt x="122199" y="192759"/>
                  </a:lnTo>
                  <a:lnTo>
                    <a:pt x="72201" y="70678"/>
                  </a:lnTo>
                  <a:close/>
                </a:path>
                <a:path w="1560829" h="300354">
                  <a:moveTo>
                    <a:pt x="247255" y="3331"/>
                  </a:moveTo>
                  <a:lnTo>
                    <a:pt x="202635" y="3331"/>
                  </a:lnTo>
                  <a:lnTo>
                    <a:pt x="125055" y="192759"/>
                  </a:lnTo>
                  <a:lnTo>
                    <a:pt x="160156" y="192759"/>
                  </a:lnTo>
                  <a:lnTo>
                    <a:pt x="210012" y="70678"/>
                  </a:lnTo>
                  <a:lnTo>
                    <a:pt x="247255" y="70678"/>
                  </a:lnTo>
                  <a:lnTo>
                    <a:pt x="247255" y="3331"/>
                  </a:lnTo>
                  <a:close/>
                </a:path>
                <a:path w="1560829" h="300354">
                  <a:moveTo>
                    <a:pt x="364787" y="61873"/>
                  </a:moveTo>
                  <a:lnTo>
                    <a:pt x="319929" y="73653"/>
                  </a:lnTo>
                  <a:lnTo>
                    <a:pt x="290182" y="106731"/>
                  </a:lnTo>
                  <a:lnTo>
                    <a:pt x="279592" y="156468"/>
                  </a:lnTo>
                  <a:lnTo>
                    <a:pt x="280254" y="170181"/>
                  </a:lnTo>
                  <a:lnTo>
                    <a:pt x="296013" y="215969"/>
                  </a:lnTo>
                  <a:lnTo>
                    <a:pt x="329917" y="244080"/>
                  </a:lnTo>
                  <a:lnTo>
                    <a:pt x="364787" y="250706"/>
                  </a:lnTo>
                  <a:lnTo>
                    <a:pt x="377229" y="249970"/>
                  </a:lnTo>
                  <a:lnTo>
                    <a:pt x="418689" y="232449"/>
                  </a:lnTo>
                  <a:lnTo>
                    <a:pt x="429754" y="220840"/>
                  </a:lnTo>
                  <a:lnTo>
                    <a:pt x="364906" y="220840"/>
                  </a:lnTo>
                  <a:lnTo>
                    <a:pt x="356875" y="220290"/>
                  </a:lnTo>
                  <a:lnTo>
                    <a:pt x="323789" y="195548"/>
                  </a:lnTo>
                  <a:lnTo>
                    <a:pt x="315531" y="156468"/>
                  </a:lnTo>
                  <a:lnTo>
                    <a:pt x="315854" y="147782"/>
                  </a:lnTo>
                  <a:lnTo>
                    <a:pt x="327515" y="110925"/>
                  </a:lnTo>
                  <a:lnTo>
                    <a:pt x="364906" y="91620"/>
                  </a:lnTo>
                  <a:lnTo>
                    <a:pt x="429625" y="91620"/>
                  </a:lnTo>
                  <a:lnTo>
                    <a:pt x="426661" y="87812"/>
                  </a:lnTo>
                  <a:lnTo>
                    <a:pt x="388852" y="64818"/>
                  </a:lnTo>
                  <a:lnTo>
                    <a:pt x="377229" y="62609"/>
                  </a:lnTo>
                  <a:lnTo>
                    <a:pt x="364787" y="61873"/>
                  </a:lnTo>
                  <a:close/>
                </a:path>
                <a:path w="1560829" h="300354">
                  <a:moveTo>
                    <a:pt x="429625" y="91620"/>
                  </a:moveTo>
                  <a:lnTo>
                    <a:pt x="364906" y="91620"/>
                  </a:lnTo>
                  <a:lnTo>
                    <a:pt x="372878" y="92178"/>
                  </a:lnTo>
                  <a:lnTo>
                    <a:pt x="380137" y="93851"/>
                  </a:lnTo>
                  <a:lnTo>
                    <a:pt x="408694" y="124222"/>
                  </a:lnTo>
                  <a:lnTo>
                    <a:pt x="414043" y="156468"/>
                  </a:lnTo>
                  <a:lnTo>
                    <a:pt x="413713" y="164968"/>
                  </a:lnTo>
                  <a:lnTo>
                    <a:pt x="402030" y="201772"/>
                  </a:lnTo>
                  <a:lnTo>
                    <a:pt x="364906" y="220840"/>
                  </a:lnTo>
                  <a:lnTo>
                    <a:pt x="429754" y="220840"/>
                  </a:lnTo>
                  <a:lnTo>
                    <a:pt x="447335" y="183002"/>
                  </a:lnTo>
                  <a:lnTo>
                    <a:pt x="449982" y="156468"/>
                  </a:lnTo>
                  <a:lnTo>
                    <a:pt x="449320" y="142695"/>
                  </a:lnTo>
                  <a:lnTo>
                    <a:pt x="447335" y="129815"/>
                  </a:lnTo>
                  <a:lnTo>
                    <a:pt x="444025" y="117827"/>
                  </a:lnTo>
                  <a:lnTo>
                    <a:pt x="439392" y="106731"/>
                  </a:lnTo>
                  <a:lnTo>
                    <a:pt x="433562" y="96677"/>
                  </a:lnTo>
                  <a:lnTo>
                    <a:pt x="429625" y="91620"/>
                  </a:lnTo>
                  <a:close/>
                </a:path>
                <a:path w="1560829" h="300354">
                  <a:moveTo>
                    <a:pt x="659194" y="216199"/>
                  </a:moveTo>
                  <a:lnTo>
                    <a:pt x="461794" y="216199"/>
                  </a:lnTo>
                  <a:lnTo>
                    <a:pt x="461794" y="299729"/>
                  </a:lnTo>
                  <a:lnTo>
                    <a:pt x="497014" y="299729"/>
                  </a:lnTo>
                  <a:lnTo>
                    <a:pt x="497014" y="247017"/>
                  </a:lnTo>
                  <a:lnTo>
                    <a:pt x="659194" y="247017"/>
                  </a:lnTo>
                  <a:lnTo>
                    <a:pt x="659194" y="216199"/>
                  </a:lnTo>
                  <a:close/>
                </a:path>
                <a:path w="1560829" h="300354">
                  <a:moveTo>
                    <a:pt x="659194" y="247017"/>
                  </a:moveTo>
                  <a:lnTo>
                    <a:pt x="624450" y="247017"/>
                  </a:lnTo>
                  <a:lnTo>
                    <a:pt x="624450" y="299729"/>
                  </a:lnTo>
                  <a:lnTo>
                    <a:pt x="659194" y="299729"/>
                  </a:lnTo>
                  <a:lnTo>
                    <a:pt x="659194" y="247017"/>
                  </a:lnTo>
                  <a:close/>
                </a:path>
                <a:path w="1560829" h="300354">
                  <a:moveTo>
                    <a:pt x="631113" y="64253"/>
                  </a:moveTo>
                  <a:lnTo>
                    <a:pt x="506890" y="64253"/>
                  </a:lnTo>
                  <a:lnTo>
                    <a:pt x="501179" y="132432"/>
                  </a:lnTo>
                  <a:lnTo>
                    <a:pt x="500435" y="140821"/>
                  </a:lnTo>
                  <a:lnTo>
                    <a:pt x="494992" y="179789"/>
                  </a:lnTo>
                  <a:lnTo>
                    <a:pt x="493088" y="186453"/>
                  </a:lnTo>
                  <a:lnTo>
                    <a:pt x="491263" y="193116"/>
                  </a:lnTo>
                  <a:lnTo>
                    <a:pt x="489003" y="198867"/>
                  </a:lnTo>
                  <a:lnTo>
                    <a:pt x="486306" y="203706"/>
                  </a:lnTo>
                  <a:lnTo>
                    <a:pt x="483688" y="208545"/>
                  </a:lnTo>
                  <a:lnTo>
                    <a:pt x="480475" y="212709"/>
                  </a:lnTo>
                  <a:lnTo>
                    <a:pt x="476668" y="216199"/>
                  </a:lnTo>
                  <a:lnTo>
                    <a:pt x="514743" y="216199"/>
                  </a:lnTo>
                  <a:lnTo>
                    <a:pt x="529942" y="172016"/>
                  </a:lnTo>
                  <a:lnTo>
                    <a:pt x="530063" y="171341"/>
                  </a:lnTo>
                  <a:lnTo>
                    <a:pt x="531878" y="159324"/>
                  </a:lnTo>
                  <a:lnTo>
                    <a:pt x="533514" y="146354"/>
                  </a:lnTo>
                  <a:lnTo>
                    <a:pt x="534971" y="132432"/>
                  </a:lnTo>
                  <a:lnTo>
                    <a:pt x="538779" y="94713"/>
                  </a:lnTo>
                  <a:lnTo>
                    <a:pt x="631113" y="94713"/>
                  </a:lnTo>
                  <a:lnTo>
                    <a:pt x="631113" y="64253"/>
                  </a:lnTo>
                  <a:close/>
                </a:path>
                <a:path w="1560829" h="300354">
                  <a:moveTo>
                    <a:pt x="631113" y="94713"/>
                  </a:moveTo>
                  <a:lnTo>
                    <a:pt x="596369" y="94713"/>
                  </a:lnTo>
                  <a:lnTo>
                    <a:pt x="596369" y="216199"/>
                  </a:lnTo>
                  <a:lnTo>
                    <a:pt x="631113" y="216199"/>
                  </a:lnTo>
                  <a:lnTo>
                    <a:pt x="631113" y="94713"/>
                  </a:lnTo>
                  <a:close/>
                </a:path>
                <a:path w="1560829" h="300354">
                  <a:moveTo>
                    <a:pt x="760187" y="61873"/>
                  </a:moveTo>
                  <a:lnTo>
                    <a:pt x="715686" y="73891"/>
                  </a:lnTo>
                  <a:lnTo>
                    <a:pt x="686177" y="107326"/>
                  </a:lnTo>
                  <a:lnTo>
                    <a:pt x="675706" y="156825"/>
                  </a:lnTo>
                  <a:lnTo>
                    <a:pt x="676360" y="170590"/>
                  </a:lnTo>
                  <a:lnTo>
                    <a:pt x="678324" y="183448"/>
                  </a:lnTo>
                  <a:lnTo>
                    <a:pt x="681492" y="195020"/>
                  </a:lnTo>
                  <a:lnTo>
                    <a:pt x="681596" y="195399"/>
                  </a:lnTo>
                  <a:lnTo>
                    <a:pt x="707015" y="232746"/>
                  </a:lnTo>
                  <a:lnTo>
                    <a:pt x="749649" y="249984"/>
                  </a:lnTo>
                  <a:lnTo>
                    <a:pt x="762686" y="250706"/>
                  </a:lnTo>
                  <a:lnTo>
                    <a:pt x="772405" y="250327"/>
                  </a:lnTo>
                  <a:lnTo>
                    <a:pt x="812631" y="237231"/>
                  </a:lnTo>
                  <a:lnTo>
                    <a:pt x="829312" y="221316"/>
                  </a:lnTo>
                  <a:lnTo>
                    <a:pt x="763043" y="221316"/>
                  </a:lnTo>
                  <a:lnTo>
                    <a:pt x="755494" y="220899"/>
                  </a:lnTo>
                  <a:lnTo>
                    <a:pt x="721181" y="201066"/>
                  </a:lnTo>
                  <a:lnTo>
                    <a:pt x="711278" y="166344"/>
                  </a:lnTo>
                  <a:lnTo>
                    <a:pt x="695815" y="166344"/>
                  </a:lnTo>
                  <a:lnTo>
                    <a:pt x="695815" y="139691"/>
                  </a:lnTo>
                  <a:lnTo>
                    <a:pt x="711349" y="139691"/>
                  </a:lnTo>
                  <a:lnTo>
                    <a:pt x="711536" y="136307"/>
                  </a:lnTo>
                  <a:lnTo>
                    <a:pt x="734248" y="98640"/>
                  </a:lnTo>
                  <a:lnTo>
                    <a:pt x="760425" y="91263"/>
                  </a:lnTo>
                  <a:lnTo>
                    <a:pt x="823383" y="91263"/>
                  </a:lnTo>
                  <a:lnTo>
                    <a:pt x="821696" y="88935"/>
                  </a:lnTo>
                  <a:lnTo>
                    <a:pt x="790172" y="66989"/>
                  </a:lnTo>
                  <a:lnTo>
                    <a:pt x="783267" y="64877"/>
                  </a:lnTo>
                  <a:lnTo>
                    <a:pt x="783442" y="64877"/>
                  </a:lnTo>
                  <a:lnTo>
                    <a:pt x="775417" y="63152"/>
                  </a:lnTo>
                  <a:lnTo>
                    <a:pt x="767862" y="62193"/>
                  </a:lnTo>
                  <a:lnTo>
                    <a:pt x="760187" y="61873"/>
                  </a:lnTo>
                  <a:close/>
                </a:path>
                <a:path w="1560829" h="300354">
                  <a:moveTo>
                    <a:pt x="805164" y="195258"/>
                  </a:moveTo>
                  <a:lnTo>
                    <a:pt x="775933" y="220364"/>
                  </a:lnTo>
                  <a:lnTo>
                    <a:pt x="769785" y="221316"/>
                  </a:lnTo>
                  <a:lnTo>
                    <a:pt x="829312" y="221316"/>
                  </a:lnTo>
                  <a:lnTo>
                    <a:pt x="833186" y="215277"/>
                  </a:lnTo>
                  <a:lnTo>
                    <a:pt x="836413" y="208532"/>
                  </a:lnTo>
                  <a:lnTo>
                    <a:pt x="838838" y="201326"/>
                  </a:lnTo>
                  <a:lnTo>
                    <a:pt x="805164" y="195258"/>
                  </a:lnTo>
                  <a:close/>
                </a:path>
                <a:path w="1560829" h="300354">
                  <a:moveTo>
                    <a:pt x="711349" y="139691"/>
                  </a:moveTo>
                  <a:lnTo>
                    <a:pt x="695815" y="139691"/>
                  </a:lnTo>
                  <a:lnTo>
                    <a:pt x="695815" y="166344"/>
                  </a:lnTo>
                  <a:lnTo>
                    <a:pt x="711278" y="166344"/>
                  </a:lnTo>
                  <a:lnTo>
                    <a:pt x="711349" y="139691"/>
                  </a:lnTo>
                  <a:close/>
                </a:path>
                <a:path w="1560829" h="300354">
                  <a:moveTo>
                    <a:pt x="823383" y="91263"/>
                  </a:moveTo>
                  <a:lnTo>
                    <a:pt x="769627" y="91263"/>
                  </a:lnTo>
                  <a:lnTo>
                    <a:pt x="777638" y="93365"/>
                  </a:lnTo>
                  <a:lnTo>
                    <a:pt x="791362" y="101773"/>
                  </a:lnTo>
                  <a:lnTo>
                    <a:pt x="806235" y="139691"/>
                  </a:lnTo>
                  <a:lnTo>
                    <a:pt x="711349" y="139691"/>
                  </a:lnTo>
                  <a:lnTo>
                    <a:pt x="711278" y="166344"/>
                  </a:lnTo>
                  <a:lnTo>
                    <a:pt x="841098" y="166344"/>
                  </a:lnTo>
                  <a:lnTo>
                    <a:pt x="841098" y="153731"/>
                  </a:lnTo>
                  <a:lnTo>
                    <a:pt x="840732" y="143201"/>
                  </a:lnTo>
                  <a:lnTo>
                    <a:pt x="840682" y="141765"/>
                  </a:lnTo>
                  <a:lnTo>
                    <a:pt x="830799" y="103154"/>
                  </a:lnTo>
                  <a:lnTo>
                    <a:pt x="826552" y="95636"/>
                  </a:lnTo>
                  <a:lnTo>
                    <a:pt x="823383" y="91263"/>
                  </a:lnTo>
                  <a:close/>
                </a:path>
                <a:path w="1560829" h="300354">
                  <a:moveTo>
                    <a:pt x="1022348" y="64253"/>
                  </a:moveTo>
                  <a:lnTo>
                    <a:pt x="894794" y="64253"/>
                  </a:lnTo>
                  <a:lnTo>
                    <a:pt x="891581" y="145164"/>
                  </a:lnTo>
                  <a:lnTo>
                    <a:pt x="891105" y="155248"/>
                  </a:lnTo>
                  <a:lnTo>
                    <a:pt x="886068" y="196567"/>
                  </a:lnTo>
                  <a:lnTo>
                    <a:pt x="867625" y="216199"/>
                  </a:lnTo>
                  <a:lnTo>
                    <a:pt x="856004" y="216199"/>
                  </a:lnTo>
                  <a:lnTo>
                    <a:pt x="856123" y="247017"/>
                  </a:lnTo>
                  <a:lnTo>
                    <a:pt x="867546" y="247017"/>
                  </a:lnTo>
                  <a:lnTo>
                    <a:pt x="874759" y="246675"/>
                  </a:lnTo>
                  <a:lnTo>
                    <a:pt x="910143" y="224767"/>
                  </a:lnTo>
                  <a:lnTo>
                    <a:pt x="921886" y="187762"/>
                  </a:lnTo>
                  <a:lnTo>
                    <a:pt x="927753" y="94951"/>
                  </a:lnTo>
                  <a:lnTo>
                    <a:pt x="1022348" y="94951"/>
                  </a:lnTo>
                  <a:lnTo>
                    <a:pt x="1022348" y="64253"/>
                  </a:lnTo>
                  <a:close/>
                </a:path>
                <a:path w="1560829" h="300354">
                  <a:moveTo>
                    <a:pt x="1022348" y="94951"/>
                  </a:moveTo>
                  <a:lnTo>
                    <a:pt x="987485" y="94951"/>
                  </a:lnTo>
                  <a:lnTo>
                    <a:pt x="987485" y="247017"/>
                  </a:lnTo>
                  <a:lnTo>
                    <a:pt x="1022348" y="247017"/>
                  </a:lnTo>
                  <a:lnTo>
                    <a:pt x="1022348" y="94951"/>
                  </a:lnTo>
                  <a:close/>
                </a:path>
                <a:path w="1560829" h="300354">
                  <a:moveTo>
                    <a:pt x="1094606" y="64253"/>
                  </a:moveTo>
                  <a:lnTo>
                    <a:pt x="1059742" y="64253"/>
                  </a:lnTo>
                  <a:lnTo>
                    <a:pt x="1059742" y="247017"/>
                  </a:lnTo>
                  <a:lnTo>
                    <a:pt x="1139583" y="247017"/>
                  </a:lnTo>
                  <a:lnTo>
                    <a:pt x="1150344" y="246526"/>
                  </a:lnTo>
                  <a:lnTo>
                    <a:pt x="1191253" y="229764"/>
                  </a:lnTo>
                  <a:lnTo>
                    <a:pt x="1201815" y="216318"/>
                  </a:lnTo>
                  <a:lnTo>
                    <a:pt x="1094606" y="216318"/>
                  </a:lnTo>
                  <a:lnTo>
                    <a:pt x="1094606" y="157777"/>
                  </a:lnTo>
                  <a:lnTo>
                    <a:pt x="1086514" y="157777"/>
                  </a:lnTo>
                  <a:lnTo>
                    <a:pt x="1086514" y="127078"/>
                  </a:lnTo>
                  <a:lnTo>
                    <a:pt x="1094606" y="127078"/>
                  </a:lnTo>
                  <a:lnTo>
                    <a:pt x="1094606" y="64253"/>
                  </a:lnTo>
                  <a:close/>
                </a:path>
                <a:path w="1560829" h="300354">
                  <a:moveTo>
                    <a:pt x="1139583" y="127078"/>
                  </a:moveTo>
                  <a:lnTo>
                    <a:pt x="1094606" y="127078"/>
                  </a:lnTo>
                  <a:lnTo>
                    <a:pt x="1094606" y="157777"/>
                  </a:lnTo>
                  <a:lnTo>
                    <a:pt x="1139583" y="157777"/>
                  </a:lnTo>
                  <a:lnTo>
                    <a:pt x="1146915" y="158305"/>
                  </a:lnTo>
                  <a:lnTo>
                    <a:pt x="1174684" y="178956"/>
                  </a:lnTo>
                  <a:lnTo>
                    <a:pt x="1174684" y="196091"/>
                  </a:lnTo>
                  <a:lnTo>
                    <a:pt x="1139583" y="216318"/>
                  </a:lnTo>
                  <a:lnTo>
                    <a:pt x="1201815" y="216318"/>
                  </a:lnTo>
                  <a:lnTo>
                    <a:pt x="1204758" y="210451"/>
                  </a:lnTo>
                  <a:lnTo>
                    <a:pt x="1207287" y="202962"/>
                  </a:lnTo>
                  <a:lnTo>
                    <a:pt x="1208804" y="195042"/>
                  </a:lnTo>
                  <a:lnTo>
                    <a:pt x="1209309" y="186691"/>
                  </a:lnTo>
                  <a:lnTo>
                    <a:pt x="1208179" y="174145"/>
                  </a:lnTo>
                  <a:lnTo>
                    <a:pt x="1181214" y="136448"/>
                  </a:lnTo>
                  <a:lnTo>
                    <a:pt x="1155393" y="128119"/>
                  </a:lnTo>
                  <a:lnTo>
                    <a:pt x="1139583" y="127078"/>
                  </a:lnTo>
                  <a:close/>
                </a:path>
                <a:path w="1560829" h="300354">
                  <a:moveTo>
                    <a:pt x="1094606" y="127078"/>
                  </a:moveTo>
                  <a:lnTo>
                    <a:pt x="1086514" y="127078"/>
                  </a:lnTo>
                  <a:lnTo>
                    <a:pt x="1086514" y="157777"/>
                  </a:lnTo>
                  <a:lnTo>
                    <a:pt x="1094606" y="157777"/>
                  </a:lnTo>
                  <a:lnTo>
                    <a:pt x="1094606" y="127078"/>
                  </a:lnTo>
                  <a:close/>
                </a:path>
                <a:path w="1560829" h="300354">
                  <a:moveTo>
                    <a:pt x="1461546" y="30698"/>
                  </a:moveTo>
                  <a:lnTo>
                    <a:pt x="1403482" y="30698"/>
                  </a:lnTo>
                  <a:lnTo>
                    <a:pt x="1410898" y="32324"/>
                  </a:lnTo>
                  <a:lnTo>
                    <a:pt x="1417483" y="35577"/>
                  </a:lnTo>
                  <a:lnTo>
                    <a:pt x="1424066" y="38750"/>
                  </a:lnTo>
                  <a:lnTo>
                    <a:pt x="1429262" y="43311"/>
                  </a:lnTo>
                  <a:lnTo>
                    <a:pt x="1433070" y="49260"/>
                  </a:lnTo>
                  <a:lnTo>
                    <a:pt x="1436877" y="55130"/>
                  </a:lnTo>
                  <a:lnTo>
                    <a:pt x="1438781" y="62111"/>
                  </a:lnTo>
                  <a:lnTo>
                    <a:pt x="1438781" y="77341"/>
                  </a:lnTo>
                  <a:lnTo>
                    <a:pt x="1416954" y="115990"/>
                  </a:lnTo>
                  <a:lnTo>
                    <a:pt x="1317295" y="220364"/>
                  </a:lnTo>
                  <a:lnTo>
                    <a:pt x="1317295" y="247017"/>
                  </a:lnTo>
                  <a:lnTo>
                    <a:pt x="1477690" y="247017"/>
                  </a:lnTo>
                  <a:lnTo>
                    <a:pt x="1477690" y="215486"/>
                  </a:lnTo>
                  <a:lnTo>
                    <a:pt x="1367984" y="215486"/>
                  </a:lnTo>
                  <a:lnTo>
                    <a:pt x="1367984" y="213701"/>
                  </a:lnTo>
                  <a:lnTo>
                    <a:pt x="1416412" y="163012"/>
                  </a:lnTo>
                  <a:lnTo>
                    <a:pt x="1426927" y="152132"/>
                  </a:lnTo>
                  <a:lnTo>
                    <a:pt x="1436223" y="142100"/>
                  </a:lnTo>
                  <a:lnTo>
                    <a:pt x="1461776" y="109379"/>
                  </a:lnTo>
                  <a:lnTo>
                    <a:pt x="1473764" y="69131"/>
                  </a:lnTo>
                  <a:lnTo>
                    <a:pt x="1473146" y="59568"/>
                  </a:lnTo>
                  <a:lnTo>
                    <a:pt x="1471295" y="50510"/>
                  </a:lnTo>
                  <a:lnTo>
                    <a:pt x="1468208" y="41957"/>
                  </a:lnTo>
                  <a:lnTo>
                    <a:pt x="1463888" y="33911"/>
                  </a:lnTo>
                  <a:lnTo>
                    <a:pt x="1461546" y="30698"/>
                  </a:lnTo>
                  <a:close/>
                </a:path>
                <a:path w="1560829" h="300354">
                  <a:moveTo>
                    <a:pt x="1395946" y="0"/>
                  </a:moveTo>
                  <a:lnTo>
                    <a:pt x="1355371" y="9281"/>
                  </a:lnTo>
                  <a:lnTo>
                    <a:pt x="1327290" y="35101"/>
                  </a:lnTo>
                  <a:lnTo>
                    <a:pt x="1317057" y="74010"/>
                  </a:lnTo>
                  <a:lnTo>
                    <a:pt x="1352158" y="74010"/>
                  </a:lnTo>
                  <a:lnTo>
                    <a:pt x="1352158" y="65284"/>
                  </a:lnTo>
                  <a:lnTo>
                    <a:pt x="1353904" y="57669"/>
                  </a:lnTo>
                  <a:lnTo>
                    <a:pt x="1360884" y="44659"/>
                  </a:lnTo>
                  <a:lnTo>
                    <a:pt x="1365882" y="39622"/>
                  </a:lnTo>
                  <a:lnTo>
                    <a:pt x="1378891" y="32483"/>
                  </a:lnTo>
                  <a:lnTo>
                    <a:pt x="1386506" y="30698"/>
                  </a:lnTo>
                  <a:lnTo>
                    <a:pt x="1461546" y="30698"/>
                  </a:lnTo>
                  <a:lnTo>
                    <a:pt x="1458466" y="26474"/>
                  </a:lnTo>
                  <a:lnTo>
                    <a:pt x="1417643" y="2320"/>
                  </a:lnTo>
                  <a:lnTo>
                    <a:pt x="1407131" y="580"/>
                  </a:lnTo>
                  <a:lnTo>
                    <a:pt x="1395946" y="0"/>
                  </a:lnTo>
                  <a:close/>
                </a:path>
                <a:path w="1560829" h="300354">
                  <a:moveTo>
                    <a:pt x="1543155" y="169318"/>
                  </a:moveTo>
                  <a:lnTo>
                    <a:pt x="1530146" y="169318"/>
                  </a:lnTo>
                  <a:lnTo>
                    <a:pt x="1524554" y="171659"/>
                  </a:lnTo>
                  <a:lnTo>
                    <a:pt x="1519874" y="176339"/>
                  </a:lnTo>
                  <a:lnTo>
                    <a:pt x="1515193" y="180940"/>
                  </a:lnTo>
                  <a:lnTo>
                    <a:pt x="1512853" y="186492"/>
                  </a:lnTo>
                  <a:lnTo>
                    <a:pt x="1512853" y="199581"/>
                  </a:lnTo>
                  <a:lnTo>
                    <a:pt x="1530146" y="216794"/>
                  </a:lnTo>
                  <a:lnTo>
                    <a:pt x="1541014" y="216794"/>
                  </a:lnTo>
                  <a:lnTo>
                    <a:pt x="1560448" y="197360"/>
                  </a:lnTo>
                  <a:lnTo>
                    <a:pt x="1560448" y="186492"/>
                  </a:lnTo>
                  <a:lnTo>
                    <a:pt x="1558108" y="180940"/>
                  </a:lnTo>
                  <a:lnTo>
                    <a:pt x="1553428" y="176339"/>
                  </a:lnTo>
                  <a:lnTo>
                    <a:pt x="1548748" y="171659"/>
                  </a:lnTo>
                  <a:lnTo>
                    <a:pt x="1543155" y="169318"/>
                  </a:lnTo>
                  <a:close/>
                </a:path>
                <a:path w="1560829" h="300354">
                  <a:moveTo>
                    <a:pt x="1543155" y="47237"/>
                  </a:moveTo>
                  <a:lnTo>
                    <a:pt x="1530146" y="47237"/>
                  </a:lnTo>
                  <a:lnTo>
                    <a:pt x="1524554" y="49578"/>
                  </a:lnTo>
                  <a:lnTo>
                    <a:pt x="1519874" y="54258"/>
                  </a:lnTo>
                  <a:lnTo>
                    <a:pt x="1515193" y="58859"/>
                  </a:lnTo>
                  <a:lnTo>
                    <a:pt x="1512853" y="64411"/>
                  </a:lnTo>
                  <a:lnTo>
                    <a:pt x="1512853" y="77500"/>
                  </a:lnTo>
                  <a:lnTo>
                    <a:pt x="1530146" y="94713"/>
                  </a:lnTo>
                  <a:lnTo>
                    <a:pt x="1541014" y="94713"/>
                  </a:lnTo>
                  <a:lnTo>
                    <a:pt x="1560448" y="75279"/>
                  </a:lnTo>
                  <a:lnTo>
                    <a:pt x="1560448" y="64411"/>
                  </a:lnTo>
                  <a:lnTo>
                    <a:pt x="1558108" y="58859"/>
                  </a:lnTo>
                  <a:lnTo>
                    <a:pt x="1553428" y="54258"/>
                  </a:lnTo>
                  <a:lnTo>
                    <a:pt x="1548748" y="49578"/>
                  </a:lnTo>
                  <a:lnTo>
                    <a:pt x="1543155" y="47237"/>
                  </a:lnTo>
                  <a:close/>
                </a:path>
              </a:pathLst>
            </a:custGeom>
            <a:solidFill>
              <a:srgbClr val="8BAF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6018" y="5684382"/>
              <a:ext cx="6154552" cy="34589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2466488" y="7176840"/>
              <a:ext cx="1570990" cy="300355"/>
            </a:xfrm>
            <a:custGeom>
              <a:avLst/>
              <a:gdLst/>
              <a:ahLst/>
              <a:cxnLst/>
              <a:rect l="l" t="t" r="r" b="b"/>
              <a:pathLst>
                <a:path w="1570989" h="300354">
                  <a:moveTo>
                    <a:pt x="44620" y="3331"/>
                  </a:moveTo>
                  <a:lnTo>
                    <a:pt x="0" y="3331"/>
                  </a:lnTo>
                  <a:lnTo>
                    <a:pt x="0" y="247017"/>
                  </a:lnTo>
                  <a:lnTo>
                    <a:pt x="34982" y="247017"/>
                  </a:lnTo>
                  <a:lnTo>
                    <a:pt x="34982" y="70678"/>
                  </a:lnTo>
                  <a:lnTo>
                    <a:pt x="72201" y="70678"/>
                  </a:lnTo>
                  <a:lnTo>
                    <a:pt x="44620" y="3331"/>
                  </a:lnTo>
                  <a:close/>
                </a:path>
                <a:path w="1570989" h="300354">
                  <a:moveTo>
                    <a:pt x="247255" y="70678"/>
                  </a:moveTo>
                  <a:lnTo>
                    <a:pt x="212273" y="70678"/>
                  </a:lnTo>
                  <a:lnTo>
                    <a:pt x="212273" y="247017"/>
                  </a:lnTo>
                  <a:lnTo>
                    <a:pt x="247255" y="247017"/>
                  </a:lnTo>
                  <a:lnTo>
                    <a:pt x="247255" y="70678"/>
                  </a:lnTo>
                  <a:close/>
                </a:path>
                <a:path w="1570989" h="300354">
                  <a:moveTo>
                    <a:pt x="72201" y="70678"/>
                  </a:moveTo>
                  <a:lnTo>
                    <a:pt x="37291" y="70678"/>
                  </a:lnTo>
                  <a:lnTo>
                    <a:pt x="109111" y="246660"/>
                  </a:lnTo>
                  <a:lnTo>
                    <a:pt x="138144" y="246660"/>
                  </a:lnTo>
                  <a:lnTo>
                    <a:pt x="160156" y="192759"/>
                  </a:lnTo>
                  <a:lnTo>
                    <a:pt x="122199" y="192759"/>
                  </a:lnTo>
                  <a:lnTo>
                    <a:pt x="72201" y="70678"/>
                  </a:lnTo>
                  <a:close/>
                </a:path>
                <a:path w="1570989" h="300354">
                  <a:moveTo>
                    <a:pt x="247255" y="3331"/>
                  </a:moveTo>
                  <a:lnTo>
                    <a:pt x="202635" y="3331"/>
                  </a:lnTo>
                  <a:lnTo>
                    <a:pt x="125055" y="192759"/>
                  </a:lnTo>
                  <a:lnTo>
                    <a:pt x="160156" y="192759"/>
                  </a:lnTo>
                  <a:lnTo>
                    <a:pt x="210012" y="70678"/>
                  </a:lnTo>
                  <a:lnTo>
                    <a:pt x="247255" y="70678"/>
                  </a:lnTo>
                  <a:lnTo>
                    <a:pt x="247255" y="3331"/>
                  </a:lnTo>
                  <a:close/>
                </a:path>
                <a:path w="1570989" h="300354">
                  <a:moveTo>
                    <a:pt x="364787" y="61873"/>
                  </a:moveTo>
                  <a:lnTo>
                    <a:pt x="319929" y="73653"/>
                  </a:lnTo>
                  <a:lnTo>
                    <a:pt x="290182" y="106731"/>
                  </a:lnTo>
                  <a:lnTo>
                    <a:pt x="279592" y="156468"/>
                  </a:lnTo>
                  <a:lnTo>
                    <a:pt x="280254" y="170181"/>
                  </a:lnTo>
                  <a:lnTo>
                    <a:pt x="296013" y="215969"/>
                  </a:lnTo>
                  <a:lnTo>
                    <a:pt x="329917" y="244080"/>
                  </a:lnTo>
                  <a:lnTo>
                    <a:pt x="364787" y="250706"/>
                  </a:lnTo>
                  <a:lnTo>
                    <a:pt x="377229" y="249970"/>
                  </a:lnTo>
                  <a:lnTo>
                    <a:pt x="418689" y="232449"/>
                  </a:lnTo>
                  <a:lnTo>
                    <a:pt x="429754" y="220840"/>
                  </a:lnTo>
                  <a:lnTo>
                    <a:pt x="364906" y="220840"/>
                  </a:lnTo>
                  <a:lnTo>
                    <a:pt x="356875" y="220290"/>
                  </a:lnTo>
                  <a:lnTo>
                    <a:pt x="323789" y="195548"/>
                  </a:lnTo>
                  <a:lnTo>
                    <a:pt x="315531" y="156468"/>
                  </a:lnTo>
                  <a:lnTo>
                    <a:pt x="315854" y="147782"/>
                  </a:lnTo>
                  <a:lnTo>
                    <a:pt x="327515" y="110925"/>
                  </a:lnTo>
                  <a:lnTo>
                    <a:pt x="364906" y="91620"/>
                  </a:lnTo>
                  <a:lnTo>
                    <a:pt x="429625" y="91620"/>
                  </a:lnTo>
                  <a:lnTo>
                    <a:pt x="426661" y="87812"/>
                  </a:lnTo>
                  <a:lnTo>
                    <a:pt x="388852" y="64818"/>
                  </a:lnTo>
                  <a:lnTo>
                    <a:pt x="377229" y="62609"/>
                  </a:lnTo>
                  <a:lnTo>
                    <a:pt x="364787" y="61873"/>
                  </a:lnTo>
                  <a:close/>
                </a:path>
                <a:path w="1570989" h="300354">
                  <a:moveTo>
                    <a:pt x="429625" y="91620"/>
                  </a:moveTo>
                  <a:lnTo>
                    <a:pt x="364906" y="91620"/>
                  </a:lnTo>
                  <a:lnTo>
                    <a:pt x="372878" y="92178"/>
                  </a:lnTo>
                  <a:lnTo>
                    <a:pt x="380137" y="93851"/>
                  </a:lnTo>
                  <a:lnTo>
                    <a:pt x="408694" y="124222"/>
                  </a:lnTo>
                  <a:lnTo>
                    <a:pt x="414043" y="156468"/>
                  </a:lnTo>
                  <a:lnTo>
                    <a:pt x="413713" y="164968"/>
                  </a:lnTo>
                  <a:lnTo>
                    <a:pt x="402030" y="201772"/>
                  </a:lnTo>
                  <a:lnTo>
                    <a:pt x="364906" y="220840"/>
                  </a:lnTo>
                  <a:lnTo>
                    <a:pt x="429754" y="220840"/>
                  </a:lnTo>
                  <a:lnTo>
                    <a:pt x="447335" y="183002"/>
                  </a:lnTo>
                  <a:lnTo>
                    <a:pt x="449982" y="156468"/>
                  </a:lnTo>
                  <a:lnTo>
                    <a:pt x="449320" y="142695"/>
                  </a:lnTo>
                  <a:lnTo>
                    <a:pt x="447335" y="129815"/>
                  </a:lnTo>
                  <a:lnTo>
                    <a:pt x="444025" y="117827"/>
                  </a:lnTo>
                  <a:lnTo>
                    <a:pt x="439392" y="106731"/>
                  </a:lnTo>
                  <a:lnTo>
                    <a:pt x="433562" y="96677"/>
                  </a:lnTo>
                  <a:lnTo>
                    <a:pt x="429625" y="91620"/>
                  </a:lnTo>
                  <a:close/>
                </a:path>
                <a:path w="1570989" h="300354">
                  <a:moveTo>
                    <a:pt x="659194" y="216199"/>
                  </a:moveTo>
                  <a:lnTo>
                    <a:pt x="461794" y="216199"/>
                  </a:lnTo>
                  <a:lnTo>
                    <a:pt x="461794" y="299729"/>
                  </a:lnTo>
                  <a:lnTo>
                    <a:pt x="497014" y="299729"/>
                  </a:lnTo>
                  <a:lnTo>
                    <a:pt x="497014" y="247017"/>
                  </a:lnTo>
                  <a:lnTo>
                    <a:pt x="659194" y="247017"/>
                  </a:lnTo>
                  <a:lnTo>
                    <a:pt x="659194" y="216199"/>
                  </a:lnTo>
                  <a:close/>
                </a:path>
                <a:path w="1570989" h="300354">
                  <a:moveTo>
                    <a:pt x="659194" y="247017"/>
                  </a:moveTo>
                  <a:lnTo>
                    <a:pt x="624450" y="247017"/>
                  </a:lnTo>
                  <a:lnTo>
                    <a:pt x="624450" y="299729"/>
                  </a:lnTo>
                  <a:lnTo>
                    <a:pt x="659194" y="299729"/>
                  </a:lnTo>
                  <a:lnTo>
                    <a:pt x="659194" y="247017"/>
                  </a:lnTo>
                  <a:close/>
                </a:path>
                <a:path w="1570989" h="300354">
                  <a:moveTo>
                    <a:pt x="631113" y="64253"/>
                  </a:moveTo>
                  <a:lnTo>
                    <a:pt x="506890" y="64253"/>
                  </a:lnTo>
                  <a:lnTo>
                    <a:pt x="501179" y="132432"/>
                  </a:lnTo>
                  <a:lnTo>
                    <a:pt x="500435" y="140821"/>
                  </a:lnTo>
                  <a:lnTo>
                    <a:pt x="494992" y="179789"/>
                  </a:lnTo>
                  <a:lnTo>
                    <a:pt x="493088" y="186453"/>
                  </a:lnTo>
                  <a:lnTo>
                    <a:pt x="491263" y="193116"/>
                  </a:lnTo>
                  <a:lnTo>
                    <a:pt x="489003" y="198867"/>
                  </a:lnTo>
                  <a:lnTo>
                    <a:pt x="486306" y="203706"/>
                  </a:lnTo>
                  <a:lnTo>
                    <a:pt x="483688" y="208545"/>
                  </a:lnTo>
                  <a:lnTo>
                    <a:pt x="480475" y="212709"/>
                  </a:lnTo>
                  <a:lnTo>
                    <a:pt x="476668" y="216199"/>
                  </a:lnTo>
                  <a:lnTo>
                    <a:pt x="514743" y="216199"/>
                  </a:lnTo>
                  <a:lnTo>
                    <a:pt x="529942" y="172016"/>
                  </a:lnTo>
                  <a:lnTo>
                    <a:pt x="530063" y="171341"/>
                  </a:lnTo>
                  <a:lnTo>
                    <a:pt x="531878" y="159324"/>
                  </a:lnTo>
                  <a:lnTo>
                    <a:pt x="533514" y="146354"/>
                  </a:lnTo>
                  <a:lnTo>
                    <a:pt x="534971" y="132432"/>
                  </a:lnTo>
                  <a:lnTo>
                    <a:pt x="538779" y="94713"/>
                  </a:lnTo>
                  <a:lnTo>
                    <a:pt x="631113" y="94713"/>
                  </a:lnTo>
                  <a:lnTo>
                    <a:pt x="631113" y="64253"/>
                  </a:lnTo>
                  <a:close/>
                </a:path>
                <a:path w="1570989" h="300354">
                  <a:moveTo>
                    <a:pt x="631113" y="94713"/>
                  </a:moveTo>
                  <a:lnTo>
                    <a:pt x="596369" y="94713"/>
                  </a:lnTo>
                  <a:lnTo>
                    <a:pt x="596369" y="216199"/>
                  </a:lnTo>
                  <a:lnTo>
                    <a:pt x="631113" y="216199"/>
                  </a:lnTo>
                  <a:lnTo>
                    <a:pt x="631113" y="94713"/>
                  </a:lnTo>
                  <a:close/>
                </a:path>
                <a:path w="1570989" h="300354">
                  <a:moveTo>
                    <a:pt x="760187" y="61873"/>
                  </a:moveTo>
                  <a:lnTo>
                    <a:pt x="715686" y="73891"/>
                  </a:lnTo>
                  <a:lnTo>
                    <a:pt x="686177" y="107326"/>
                  </a:lnTo>
                  <a:lnTo>
                    <a:pt x="675706" y="156825"/>
                  </a:lnTo>
                  <a:lnTo>
                    <a:pt x="676360" y="170590"/>
                  </a:lnTo>
                  <a:lnTo>
                    <a:pt x="678324" y="183448"/>
                  </a:lnTo>
                  <a:lnTo>
                    <a:pt x="681492" y="195020"/>
                  </a:lnTo>
                  <a:lnTo>
                    <a:pt x="681596" y="195399"/>
                  </a:lnTo>
                  <a:lnTo>
                    <a:pt x="707015" y="232746"/>
                  </a:lnTo>
                  <a:lnTo>
                    <a:pt x="749649" y="249984"/>
                  </a:lnTo>
                  <a:lnTo>
                    <a:pt x="762686" y="250706"/>
                  </a:lnTo>
                  <a:lnTo>
                    <a:pt x="772405" y="250327"/>
                  </a:lnTo>
                  <a:lnTo>
                    <a:pt x="812631" y="237231"/>
                  </a:lnTo>
                  <a:lnTo>
                    <a:pt x="829312" y="221316"/>
                  </a:lnTo>
                  <a:lnTo>
                    <a:pt x="763043" y="221316"/>
                  </a:lnTo>
                  <a:lnTo>
                    <a:pt x="755494" y="220899"/>
                  </a:lnTo>
                  <a:lnTo>
                    <a:pt x="721181" y="201066"/>
                  </a:lnTo>
                  <a:lnTo>
                    <a:pt x="711278" y="166344"/>
                  </a:lnTo>
                  <a:lnTo>
                    <a:pt x="695815" y="166344"/>
                  </a:lnTo>
                  <a:lnTo>
                    <a:pt x="695815" y="139691"/>
                  </a:lnTo>
                  <a:lnTo>
                    <a:pt x="711349" y="139691"/>
                  </a:lnTo>
                  <a:lnTo>
                    <a:pt x="711536" y="136307"/>
                  </a:lnTo>
                  <a:lnTo>
                    <a:pt x="734248" y="98640"/>
                  </a:lnTo>
                  <a:lnTo>
                    <a:pt x="760425" y="91263"/>
                  </a:lnTo>
                  <a:lnTo>
                    <a:pt x="823383" y="91263"/>
                  </a:lnTo>
                  <a:lnTo>
                    <a:pt x="821696" y="88935"/>
                  </a:lnTo>
                  <a:lnTo>
                    <a:pt x="790172" y="66989"/>
                  </a:lnTo>
                  <a:lnTo>
                    <a:pt x="783267" y="64877"/>
                  </a:lnTo>
                  <a:lnTo>
                    <a:pt x="783442" y="64877"/>
                  </a:lnTo>
                  <a:lnTo>
                    <a:pt x="775417" y="63152"/>
                  </a:lnTo>
                  <a:lnTo>
                    <a:pt x="767862" y="62193"/>
                  </a:lnTo>
                  <a:lnTo>
                    <a:pt x="760187" y="61873"/>
                  </a:lnTo>
                  <a:close/>
                </a:path>
                <a:path w="1570989" h="300354">
                  <a:moveTo>
                    <a:pt x="805164" y="195258"/>
                  </a:moveTo>
                  <a:lnTo>
                    <a:pt x="775933" y="220364"/>
                  </a:lnTo>
                  <a:lnTo>
                    <a:pt x="769785" y="221316"/>
                  </a:lnTo>
                  <a:lnTo>
                    <a:pt x="829312" y="221316"/>
                  </a:lnTo>
                  <a:lnTo>
                    <a:pt x="833186" y="215277"/>
                  </a:lnTo>
                  <a:lnTo>
                    <a:pt x="836413" y="208532"/>
                  </a:lnTo>
                  <a:lnTo>
                    <a:pt x="838838" y="201326"/>
                  </a:lnTo>
                  <a:lnTo>
                    <a:pt x="805164" y="195258"/>
                  </a:lnTo>
                  <a:close/>
                </a:path>
                <a:path w="1570989" h="300354">
                  <a:moveTo>
                    <a:pt x="711349" y="139691"/>
                  </a:moveTo>
                  <a:lnTo>
                    <a:pt x="695815" y="139691"/>
                  </a:lnTo>
                  <a:lnTo>
                    <a:pt x="695815" y="166344"/>
                  </a:lnTo>
                  <a:lnTo>
                    <a:pt x="711278" y="166344"/>
                  </a:lnTo>
                  <a:lnTo>
                    <a:pt x="711349" y="139691"/>
                  </a:lnTo>
                  <a:close/>
                </a:path>
                <a:path w="1570989" h="300354">
                  <a:moveTo>
                    <a:pt x="823383" y="91263"/>
                  </a:moveTo>
                  <a:lnTo>
                    <a:pt x="769627" y="91263"/>
                  </a:lnTo>
                  <a:lnTo>
                    <a:pt x="777638" y="93365"/>
                  </a:lnTo>
                  <a:lnTo>
                    <a:pt x="791362" y="101773"/>
                  </a:lnTo>
                  <a:lnTo>
                    <a:pt x="806235" y="139691"/>
                  </a:lnTo>
                  <a:lnTo>
                    <a:pt x="711349" y="139691"/>
                  </a:lnTo>
                  <a:lnTo>
                    <a:pt x="711278" y="166344"/>
                  </a:lnTo>
                  <a:lnTo>
                    <a:pt x="841098" y="166344"/>
                  </a:lnTo>
                  <a:lnTo>
                    <a:pt x="841098" y="153731"/>
                  </a:lnTo>
                  <a:lnTo>
                    <a:pt x="840732" y="143201"/>
                  </a:lnTo>
                  <a:lnTo>
                    <a:pt x="840682" y="141765"/>
                  </a:lnTo>
                  <a:lnTo>
                    <a:pt x="830799" y="103154"/>
                  </a:lnTo>
                  <a:lnTo>
                    <a:pt x="826552" y="95636"/>
                  </a:lnTo>
                  <a:lnTo>
                    <a:pt x="823383" y="91263"/>
                  </a:lnTo>
                  <a:close/>
                </a:path>
                <a:path w="1570989" h="300354">
                  <a:moveTo>
                    <a:pt x="1022348" y="64253"/>
                  </a:moveTo>
                  <a:lnTo>
                    <a:pt x="894794" y="64253"/>
                  </a:lnTo>
                  <a:lnTo>
                    <a:pt x="891581" y="145164"/>
                  </a:lnTo>
                  <a:lnTo>
                    <a:pt x="891105" y="155248"/>
                  </a:lnTo>
                  <a:lnTo>
                    <a:pt x="886068" y="196567"/>
                  </a:lnTo>
                  <a:lnTo>
                    <a:pt x="867625" y="216199"/>
                  </a:lnTo>
                  <a:lnTo>
                    <a:pt x="856004" y="216199"/>
                  </a:lnTo>
                  <a:lnTo>
                    <a:pt x="856123" y="247017"/>
                  </a:lnTo>
                  <a:lnTo>
                    <a:pt x="867546" y="247017"/>
                  </a:lnTo>
                  <a:lnTo>
                    <a:pt x="874759" y="246675"/>
                  </a:lnTo>
                  <a:lnTo>
                    <a:pt x="910143" y="224767"/>
                  </a:lnTo>
                  <a:lnTo>
                    <a:pt x="921886" y="187762"/>
                  </a:lnTo>
                  <a:lnTo>
                    <a:pt x="927753" y="94951"/>
                  </a:lnTo>
                  <a:lnTo>
                    <a:pt x="1022348" y="94951"/>
                  </a:lnTo>
                  <a:lnTo>
                    <a:pt x="1022348" y="64253"/>
                  </a:lnTo>
                  <a:close/>
                </a:path>
                <a:path w="1570989" h="300354">
                  <a:moveTo>
                    <a:pt x="1022348" y="94951"/>
                  </a:moveTo>
                  <a:lnTo>
                    <a:pt x="987485" y="94951"/>
                  </a:lnTo>
                  <a:lnTo>
                    <a:pt x="987485" y="247017"/>
                  </a:lnTo>
                  <a:lnTo>
                    <a:pt x="1022348" y="247017"/>
                  </a:lnTo>
                  <a:lnTo>
                    <a:pt x="1022348" y="94951"/>
                  </a:lnTo>
                  <a:close/>
                </a:path>
                <a:path w="1570989" h="300354">
                  <a:moveTo>
                    <a:pt x="1094606" y="64253"/>
                  </a:moveTo>
                  <a:lnTo>
                    <a:pt x="1059742" y="64253"/>
                  </a:lnTo>
                  <a:lnTo>
                    <a:pt x="1059742" y="247017"/>
                  </a:lnTo>
                  <a:lnTo>
                    <a:pt x="1139583" y="247017"/>
                  </a:lnTo>
                  <a:lnTo>
                    <a:pt x="1150344" y="246526"/>
                  </a:lnTo>
                  <a:lnTo>
                    <a:pt x="1191253" y="229764"/>
                  </a:lnTo>
                  <a:lnTo>
                    <a:pt x="1201815" y="216318"/>
                  </a:lnTo>
                  <a:lnTo>
                    <a:pt x="1094606" y="216318"/>
                  </a:lnTo>
                  <a:lnTo>
                    <a:pt x="1094606" y="157777"/>
                  </a:lnTo>
                  <a:lnTo>
                    <a:pt x="1086514" y="157777"/>
                  </a:lnTo>
                  <a:lnTo>
                    <a:pt x="1086514" y="127078"/>
                  </a:lnTo>
                  <a:lnTo>
                    <a:pt x="1094606" y="127078"/>
                  </a:lnTo>
                  <a:lnTo>
                    <a:pt x="1094606" y="64253"/>
                  </a:lnTo>
                  <a:close/>
                </a:path>
                <a:path w="1570989" h="300354">
                  <a:moveTo>
                    <a:pt x="1139583" y="127078"/>
                  </a:moveTo>
                  <a:lnTo>
                    <a:pt x="1094606" y="127078"/>
                  </a:lnTo>
                  <a:lnTo>
                    <a:pt x="1094606" y="157777"/>
                  </a:lnTo>
                  <a:lnTo>
                    <a:pt x="1139583" y="157777"/>
                  </a:lnTo>
                  <a:lnTo>
                    <a:pt x="1146915" y="158305"/>
                  </a:lnTo>
                  <a:lnTo>
                    <a:pt x="1174684" y="178956"/>
                  </a:lnTo>
                  <a:lnTo>
                    <a:pt x="1174684" y="196091"/>
                  </a:lnTo>
                  <a:lnTo>
                    <a:pt x="1139583" y="216318"/>
                  </a:lnTo>
                  <a:lnTo>
                    <a:pt x="1201815" y="216318"/>
                  </a:lnTo>
                  <a:lnTo>
                    <a:pt x="1204758" y="210451"/>
                  </a:lnTo>
                  <a:lnTo>
                    <a:pt x="1207287" y="202962"/>
                  </a:lnTo>
                  <a:lnTo>
                    <a:pt x="1208804" y="195042"/>
                  </a:lnTo>
                  <a:lnTo>
                    <a:pt x="1209309" y="186691"/>
                  </a:lnTo>
                  <a:lnTo>
                    <a:pt x="1208179" y="174145"/>
                  </a:lnTo>
                  <a:lnTo>
                    <a:pt x="1181214" y="136448"/>
                  </a:lnTo>
                  <a:lnTo>
                    <a:pt x="1155393" y="128119"/>
                  </a:lnTo>
                  <a:lnTo>
                    <a:pt x="1139583" y="127078"/>
                  </a:lnTo>
                  <a:close/>
                </a:path>
                <a:path w="1570989" h="300354">
                  <a:moveTo>
                    <a:pt x="1094606" y="127078"/>
                  </a:moveTo>
                  <a:lnTo>
                    <a:pt x="1086514" y="127078"/>
                  </a:lnTo>
                  <a:lnTo>
                    <a:pt x="1086514" y="157777"/>
                  </a:lnTo>
                  <a:lnTo>
                    <a:pt x="1094606" y="157777"/>
                  </a:lnTo>
                  <a:lnTo>
                    <a:pt x="1094606" y="127078"/>
                  </a:lnTo>
                  <a:close/>
                </a:path>
                <a:path w="1570989" h="300354">
                  <a:moveTo>
                    <a:pt x="1353467" y="183478"/>
                  </a:moveTo>
                  <a:lnTo>
                    <a:pt x="1316105" y="183478"/>
                  </a:lnTo>
                  <a:lnTo>
                    <a:pt x="1317161" y="193116"/>
                  </a:lnTo>
                  <a:lnTo>
                    <a:pt x="1318882" y="199779"/>
                  </a:lnTo>
                  <a:lnTo>
                    <a:pt x="1319547" y="202278"/>
                  </a:lnTo>
                  <a:lnTo>
                    <a:pt x="1323009" y="210369"/>
                  </a:lnTo>
                  <a:lnTo>
                    <a:pt x="1323111" y="210607"/>
                  </a:lnTo>
                  <a:lnTo>
                    <a:pt x="1358346" y="241901"/>
                  </a:lnTo>
                  <a:lnTo>
                    <a:pt x="1402133" y="250349"/>
                  </a:lnTo>
                  <a:lnTo>
                    <a:pt x="1413478" y="249821"/>
                  </a:lnTo>
                  <a:lnTo>
                    <a:pt x="1414026" y="249821"/>
                  </a:lnTo>
                  <a:lnTo>
                    <a:pt x="1455700" y="236301"/>
                  </a:lnTo>
                  <a:lnTo>
                    <a:pt x="1475074" y="218698"/>
                  </a:lnTo>
                  <a:lnTo>
                    <a:pt x="1393169" y="218698"/>
                  </a:lnTo>
                  <a:lnTo>
                    <a:pt x="1385237" y="217270"/>
                  </a:lnTo>
                  <a:lnTo>
                    <a:pt x="1353943" y="190697"/>
                  </a:lnTo>
                  <a:lnTo>
                    <a:pt x="1353467" y="183478"/>
                  </a:lnTo>
                  <a:close/>
                </a:path>
                <a:path w="1570989" h="300354">
                  <a:moveTo>
                    <a:pt x="1468084" y="30698"/>
                  </a:moveTo>
                  <a:lnTo>
                    <a:pt x="1410938" y="30698"/>
                  </a:lnTo>
                  <a:lnTo>
                    <a:pt x="1418157" y="32285"/>
                  </a:lnTo>
                  <a:lnTo>
                    <a:pt x="1430452" y="38631"/>
                  </a:lnTo>
                  <a:lnTo>
                    <a:pt x="1435212" y="43033"/>
                  </a:lnTo>
                  <a:lnTo>
                    <a:pt x="1438543" y="48665"/>
                  </a:lnTo>
                  <a:lnTo>
                    <a:pt x="1441954" y="54218"/>
                  </a:lnTo>
                  <a:lnTo>
                    <a:pt x="1443660" y="60762"/>
                  </a:lnTo>
                  <a:lnTo>
                    <a:pt x="1443635" y="76241"/>
                  </a:lnTo>
                  <a:lnTo>
                    <a:pt x="1441716" y="83013"/>
                  </a:lnTo>
                  <a:lnTo>
                    <a:pt x="1406893" y="107326"/>
                  </a:lnTo>
                  <a:lnTo>
                    <a:pt x="1377265" y="107326"/>
                  </a:lnTo>
                  <a:lnTo>
                    <a:pt x="1377265" y="137311"/>
                  </a:lnTo>
                  <a:lnTo>
                    <a:pt x="1397850" y="137311"/>
                  </a:lnTo>
                  <a:lnTo>
                    <a:pt x="1405985" y="137646"/>
                  </a:lnTo>
                  <a:lnTo>
                    <a:pt x="1444850" y="157420"/>
                  </a:lnTo>
                  <a:lnTo>
                    <a:pt x="1449054" y="163607"/>
                  </a:lnTo>
                  <a:lnTo>
                    <a:pt x="1451156" y="170786"/>
                  </a:lnTo>
                  <a:lnTo>
                    <a:pt x="1451156" y="186810"/>
                  </a:lnTo>
                  <a:lnTo>
                    <a:pt x="1421617" y="215887"/>
                  </a:lnTo>
                  <a:lnTo>
                    <a:pt x="1408364" y="218460"/>
                  </a:lnTo>
                  <a:lnTo>
                    <a:pt x="1407221" y="218460"/>
                  </a:lnTo>
                  <a:lnTo>
                    <a:pt x="1401895" y="218698"/>
                  </a:lnTo>
                  <a:lnTo>
                    <a:pt x="1475074" y="218698"/>
                  </a:lnTo>
                  <a:lnTo>
                    <a:pt x="1477095" y="216199"/>
                  </a:lnTo>
                  <a:lnTo>
                    <a:pt x="1482033" y="207967"/>
                  </a:lnTo>
                  <a:lnTo>
                    <a:pt x="1485543" y="199214"/>
                  </a:lnTo>
                  <a:lnTo>
                    <a:pt x="1487626" y="189940"/>
                  </a:lnTo>
                  <a:lnTo>
                    <a:pt x="1488280" y="180146"/>
                  </a:lnTo>
                  <a:lnTo>
                    <a:pt x="1487614" y="170786"/>
                  </a:lnTo>
                  <a:lnTo>
                    <a:pt x="1467606" y="134425"/>
                  </a:lnTo>
                  <a:lnTo>
                    <a:pt x="1437353" y="122199"/>
                  </a:lnTo>
                  <a:lnTo>
                    <a:pt x="1437353" y="120296"/>
                  </a:lnTo>
                  <a:lnTo>
                    <a:pt x="1472856" y="93613"/>
                  </a:lnTo>
                  <a:lnTo>
                    <a:pt x="1479237" y="66394"/>
                  </a:lnTo>
                  <a:lnTo>
                    <a:pt x="1478894" y="60762"/>
                  </a:lnTo>
                  <a:lnTo>
                    <a:pt x="1478798" y="59176"/>
                  </a:lnTo>
                  <a:lnTo>
                    <a:pt x="1478702" y="57589"/>
                  </a:lnTo>
                  <a:lnTo>
                    <a:pt x="1476976" y="49141"/>
                  </a:lnTo>
                  <a:lnTo>
                    <a:pt x="1474061" y="41050"/>
                  </a:lnTo>
                  <a:lnTo>
                    <a:pt x="1469956" y="33316"/>
                  </a:lnTo>
                  <a:lnTo>
                    <a:pt x="1468084" y="30698"/>
                  </a:lnTo>
                  <a:close/>
                </a:path>
                <a:path w="1570989" h="300354">
                  <a:moveTo>
                    <a:pt x="1403085" y="0"/>
                  </a:moveTo>
                  <a:lnTo>
                    <a:pt x="1391229" y="572"/>
                  </a:lnTo>
                  <a:lnTo>
                    <a:pt x="1391859" y="572"/>
                  </a:lnTo>
                  <a:lnTo>
                    <a:pt x="1381727" y="2112"/>
                  </a:lnTo>
                  <a:lnTo>
                    <a:pt x="1345852" y="18532"/>
                  </a:lnTo>
                  <a:lnTo>
                    <a:pt x="1322174" y="57054"/>
                  </a:lnTo>
                  <a:lnTo>
                    <a:pt x="1321245" y="66394"/>
                  </a:lnTo>
                  <a:lnTo>
                    <a:pt x="1321222" y="66632"/>
                  </a:lnTo>
                  <a:lnTo>
                    <a:pt x="1356799" y="66632"/>
                  </a:lnTo>
                  <a:lnTo>
                    <a:pt x="1357049" y="60762"/>
                  </a:lnTo>
                  <a:lnTo>
                    <a:pt x="1357116" y="59176"/>
                  </a:lnTo>
                  <a:lnTo>
                    <a:pt x="1359417" y="52790"/>
                  </a:lnTo>
                  <a:lnTo>
                    <a:pt x="1363700" y="47475"/>
                  </a:lnTo>
                  <a:lnTo>
                    <a:pt x="1367984" y="42081"/>
                  </a:lnTo>
                  <a:lnTo>
                    <a:pt x="1373537" y="37956"/>
                  </a:lnTo>
                  <a:lnTo>
                    <a:pt x="1386980" y="32285"/>
                  </a:lnTo>
                  <a:lnTo>
                    <a:pt x="1386658" y="32285"/>
                  </a:lnTo>
                  <a:lnTo>
                    <a:pt x="1394677" y="30698"/>
                  </a:lnTo>
                  <a:lnTo>
                    <a:pt x="1468084" y="30698"/>
                  </a:lnTo>
                  <a:lnTo>
                    <a:pt x="1464825" y="26140"/>
                  </a:lnTo>
                  <a:lnTo>
                    <a:pt x="1424919" y="2290"/>
                  </a:lnTo>
                  <a:lnTo>
                    <a:pt x="1414404" y="572"/>
                  </a:lnTo>
                  <a:lnTo>
                    <a:pt x="1403085" y="0"/>
                  </a:lnTo>
                  <a:close/>
                </a:path>
                <a:path w="1570989" h="300354">
                  <a:moveTo>
                    <a:pt x="1553626" y="169318"/>
                  </a:moveTo>
                  <a:lnTo>
                    <a:pt x="1540617" y="169318"/>
                  </a:lnTo>
                  <a:lnTo>
                    <a:pt x="1535025" y="171659"/>
                  </a:lnTo>
                  <a:lnTo>
                    <a:pt x="1530344" y="176339"/>
                  </a:lnTo>
                  <a:lnTo>
                    <a:pt x="1525664" y="180940"/>
                  </a:lnTo>
                  <a:lnTo>
                    <a:pt x="1523324" y="186492"/>
                  </a:lnTo>
                  <a:lnTo>
                    <a:pt x="1523324" y="199581"/>
                  </a:lnTo>
                  <a:lnTo>
                    <a:pt x="1540617" y="216794"/>
                  </a:lnTo>
                  <a:lnTo>
                    <a:pt x="1551485" y="216794"/>
                  </a:lnTo>
                  <a:lnTo>
                    <a:pt x="1570919" y="197360"/>
                  </a:lnTo>
                  <a:lnTo>
                    <a:pt x="1570919" y="186492"/>
                  </a:lnTo>
                  <a:lnTo>
                    <a:pt x="1568579" y="180940"/>
                  </a:lnTo>
                  <a:lnTo>
                    <a:pt x="1563899" y="176339"/>
                  </a:lnTo>
                  <a:lnTo>
                    <a:pt x="1559219" y="171659"/>
                  </a:lnTo>
                  <a:lnTo>
                    <a:pt x="1553626" y="169318"/>
                  </a:lnTo>
                  <a:close/>
                </a:path>
                <a:path w="1570989" h="300354">
                  <a:moveTo>
                    <a:pt x="1553626" y="47237"/>
                  </a:moveTo>
                  <a:lnTo>
                    <a:pt x="1540617" y="47237"/>
                  </a:lnTo>
                  <a:lnTo>
                    <a:pt x="1535025" y="49578"/>
                  </a:lnTo>
                  <a:lnTo>
                    <a:pt x="1530344" y="54258"/>
                  </a:lnTo>
                  <a:lnTo>
                    <a:pt x="1525664" y="58859"/>
                  </a:lnTo>
                  <a:lnTo>
                    <a:pt x="1523324" y="64411"/>
                  </a:lnTo>
                  <a:lnTo>
                    <a:pt x="1523324" y="77500"/>
                  </a:lnTo>
                  <a:lnTo>
                    <a:pt x="1540617" y="94713"/>
                  </a:lnTo>
                  <a:lnTo>
                    <a:pt x="1551485" y="94713"/>
                  </a:lnTo>
                  <a:lnTo>
                    <a:pt x="1570919" y="75279"/>
                  </a:lnTo>
                  <a:lnTo>
                    <a:pt x="1570919" y="64411"/>
                  </a:lnTo>
                  <a:lnTo>
                    <a:pt x="1568579" y="58859"/>
                  </a:lnTo>
                  <a:lnTo>
                    <a:pt x="1563899" y="54258"/>
                  </a:lnTo>
                  <a:lnTo>
                    <a:pt x="1559219" y="49578"/>
                  </a:lnTo>
                  <a:lnTo>
                    <a:pt x="1553626" y="47237"/>
                  </a:lnTo>
                  <a:close/>
                </a:path>
              </a:pathLst>
            </a:custGeom>
            <a:solidFill>
              <a:srgbClr val="8BAF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56489" y="7171009"/>
              <a:ext cx="7093973" cy="321384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2466488" y="8614682"/>
              <a:ext cx="1574800" cy="296545"/>
            </a:xfrm>
            <a:custGeom>
              <a:avLst/>
              <a:gdLst/>
              <a:ahLst/>
              <a:cxnLst/>
              <a:rect l="l" t="t" r="r" b="b"/>
              <a:pathLst>
                <a:path w="1574800" h="296545">
                  <a:moveTo>
                    <a:pt x="44620" y="0"/>
                  </a:moveTo>
                  <a:lnTo>
                    <a:pt x="0" y="0"/>
                  </a:lnTo>
                  <a:lnTo>
                    <a:pt x="0" y="243686"/>
                  </a:lnTo>
                  <a:lnTo>
                    <a:pt x="34982" y="243686"/>
                  </a:lnTo>
                  <a:lnTo>
                    <a:pt x="34982" y="67346"/>
                  </a:lnTo>
                  <a:lnTo>
                    <a:pt x="72201" y="67346"/>
                  </a:lnTo>
                  <a:lnTo>
                    <a:pt x="44620" y="0"/>
                  </a:lnTo>
                  <a:close/>
                </a:path>
                <a:path w="1574800" h="296545">
                  <a:moveTo>
                    <a:pt x="247255" y="67346"/>
                  </a:moveTo>
                  <a:lnTo>
                    <a:pt x="212273" y="67346"/>
                  </a:lnTo>
                  <a:lnTo>
                    <a:pt x="212273" y="243686"/>
                  </a:lnTo>
                  <a:lnTo>
                    <a:pt x="247255" y="243686"/>
                  </a:lnTo>
                  <a:lnTo>
                    <a:pt x="247255" y="67346"/>
                  </a:lnTo>
                  <a:close/>
                </a:path>
                <a:path w="1574800" h="296545">
                  <a:moveTo>
                    <a:pt x="72201" y="67346"/>
                  </a:moveTo>
                  <a:lnTo>
                    <a:pt x="37291" y="67346"/>
                  </a:lnTo>
                  <a:lnTo>
                    <a:pt x="109111" y="243329"/>
                  </a:lnTo>
                  <a:lnTo>
                    <a:pt x="138144" y="243329"/>
                  </a:lnTo>
                  <a:lnTo>
                    <a:pt x="160156" y="189427"/>
                  </a:lnTo>
                  <a:lnTo>
                    <a:pt x="122199" y="189427"/>
                  </a:lnTo>
                  <a:lnTo>
                    <a:pt x="72201" y="67346"/>
                  </a:lnTo>
                  <a:close/>
                </a:path>
                <a:path w="1574800" h="296545">
                  <a:moveTo>
                    <a:pt x="247255" y="0"/>
                  </a:moveTo>
                  <a:lnTo>
                    <a:pt x="202635" y="0"/>
                  </a:lnTo>
                  <a:lnTo>
                    <a:pt x="125055" y="189427"/>
                  </a:lnTo>
                  <a:lnTo>
                    <a:pt x="160156" y="189427"/>
                  </a:lnTo>
                  <a:lnTo>
                    <a:pt x="210012" y="67346"/>
                  </a:lnTo>
                  <a:lnTo>
                    <a:pt x="247255" y="67346"/>
                  </a:lnTo>
                  <a:lnTo>
                    <a:pt x="247255" y="0"/>
                  </a:lnTo>
                  <a:close/>
                </a:path>
                <a:path w="1574800" h="296545">
                  <a:moveTo>
                    <a:pt x="364787" y="58541"/>
                  </a:moveTo>
                  <a:lnTo>
                    <a:pt x="319929" y="70321"/>
                  </a:lnTo>
                  <a:lnTo>
                    <a:pt x="290182" y="103399"/>
                  </a:lnTo>
                  <a:lnTo>
                    <a:pt x="279592" y="153136"/>
                  </a:lnTo>
                  <a:lnTo>
                    <a:pt x="280254" y="166849"/>
                  </a:lnTo>
                  <a:lnTo>
                    <a:pt x="296013" y="212637"/>
                  </a:lnTo>
                  <a:lnTo>
                    <a:pt x="329917" y="240748"/>
                  </a:lnTo>
                  <a:lnTo>
                    <a:pt x="364787" y="247374"/>
                  </a:lnTo>
                  <a:lnTo>
                    <a:pt x="377229" y="246638"/>
                  </a:lnTo>
                  <a:lnTo>
                    <a:pt x="418689" y="229117"/>
                  </a:lnTo>
                  <a:lnTo>
                    <a:pt x="429754" y="217508"/>
                  </a:lnTo>
                  <a:lnTo>
                    <a:pt x="364906" y="217508"/>
                  </a:lnTo>
                  <a:lnTo>
                    <a:pt x="356875" y="216958"/>
                  </a:lnTo>
                  <a:lnTo>
                    <a:pt x="323789" y="192216"/>
                  </a:lnTo>
                  <a:lnTo>
                    <a:pt x="315531" y="153136"/>
                  </a:lnTo>
                  <a:lnTo>
                    <a:pt x="315854" y="144450"/>
                  </a:lnTo>
                  <a:lnTo>
                    <a:pt x="327515" y="107594"/>
                  </a:lnTo>
                  <a:lnTo>
                    <a:pt x="364906" y="88288"/>
                  </a:lnTo>
                  <a:lnTo>
                    <a:pt x="429625" y="88288"/>
                  </a:lnTo>
                  <a:lnTo>
                    <a:pt x="426661" y="84480"/>
                  </a:lnTo>
                  <a:lnTo>
                    <a:pt x="388852" y="61486"/>
                  </a:lnTo>
                  <a:lnTo>
                    <a:pt x="377229" y="59278"/>
                  </a:lnTo>
                  <a:lnTo>
                    <a:pt x="364787" y="58541"/>
                  </a:lnTo>
                  <a:close/>
                </a:path>
                <a:path w="1574800" h="296545">
                  <a:moveTo>
                    <a:pt x="429625" y="88288"/>
                  </a:moveTo>
                  <a:lnTo>
                    <a:pt x="364906" y="88288"/>
                  </a:lnTo>
                  <a:lnTo>
                    <a:pt x="372878" y="88846"/>
                  </a:lnTo>
                  <a:lnTo>
                    <a:pt x="380137" y="90519"/>
                  </a:lnTo>
                  <a:lnTo>
                    <a:pt x="408694" y="120891"/>
                  </a:lnTo>
                  <a:lnTo>
                    <a:pt x="414043" y="153136"/>
                  </a:lnTo>
                  <a:lnTo>
                    <a:pt x="413713" y="161636"/>
                  </a:lnTo>
                  <a:lnTo>
                    <a:pt x="402030" y="198441"/>
                  </a:lnTo>
                  <a:lnTo>
                    <a:pt x="364906" y="217508"/>
                  </a:lnTo>
                  <a:lnTo>
                    <a:pt x="429754" y="217508"/>
                  </a:lnTo>
                  <a:lnTo>
                    <a:pt x="447335" y="179670"/>
                  </a:lnTo>
                  <a:lnTo>
                    <a:pt x="449982" y="153136"/>
                  </a:lnTo>
                  <a:lnTo>
                    <a:pt x="449320" y="139363"/>
                  </a:lnTo>
                  <a:lnTo>
                    <a:pt x="447335" y="126483"/>
                  </a:lnTo>
                  <a:lnTo>
                    <a:pt x="444025" y="114495"/>
                  </a:lnTo>
                  <a:lnTo>
                    <a:pt x="439392" y="103399"/>
                  </a:lnTo>
                  <a:lnTo>
                    <a:pt x="433562" y="93345"/>
                  </a:lnTo>
                  <a:lnTo>
                    <a:pt x="429625" y="88288"/>
                  </a:lnTo>
                  <a:close/>
                </a:path>
                <a:path w="1574800" h="296545">
                  <a:moveTo>
                    <a:pt x="659194" y="212868"/>
                  </a:moveTo>
                  <a:lnTo>
                    <a:pt x="461794" y="212868"/>
                  </a:lnTo>
                  <a:lnTo>
                    <a:pt x="461794" y="296397"/>
                  </a:lnTo>
                  <a:lnTo>
                    <a:pt x="497014" y="296397"/>
                  </a:lnTo>
                  <a:lnTo>
                    <a:pt x="497014" y="243686"/>
                  </a:lnTo>
                  <a:lnTo>
                    <a:pt x="659194" y="243686"/>
                  </a:lnTo>
                  <a:lnTo>
                    <a:pt x="659194" y="212868"/>
                  </a:lnTo>
                  <a:close/>
                </a:path>
                <a:path w="1574800" h="296545">
                  <a:moveTo>
                    <a:pt x="659194" y="243686"/>
                  </a:moveTo>
                  <a:lnTo>
                    <a:pt x="624450" y="243686"/>
                  </a:lnTo>
                  <a:lnTo>
                    <a:pt x="624450" y="296397"/>
                  </a:lnTo>
                  <a:lnTo>
                    <a:pt x="659194" y="296397"/>
                  </a:lnTo>
                  <a:lnTo>
                    <a:pt x="659194" y="243686"/>
                  </a:lnTo>
                  <a:close/>
                </a:path>
                <a:path w="1574800" h="296545">
                  <a:moveTo>
                    <a:pt x="631113" y="60921"/>
                  </a:moveTo>
                  <a:lnTo>
                    <a:pt x="506890" y="60921"/>
                  </a:lnTo>
                  <a:lnTo>
                    <a:pt x="501179" y="129101"/>
                  </a:lnTo>
                  <a:lnTo>
                    <a:pt x="500435" y="137489"/>
                  </a:lnTo>
                  <a:lnTo>
                    <a:pt x="494992" y="176458"/>
                  </a:lnTo>
                  <a:lnTo>
                    <a:pt x="493088" y="183121"/>
                  </a:lnTo>
                  <a:lnTo>
                    <a:pt x="491263" y="189784"/>
                  </a:lnTo>
                  <a:lnTo>
                    <a:pt x="489003" y="195535"/>
                  </a:lnTo>
                  <a:lnTo>
                    <a:pt x="486306" y="200374"/>
                  </a:lnTo>
                  <a:lnTo>
                    <a:pt x="483688" y="205213"/>
                  </a:lnTo>
                  <a:lnTo>
                    <a:pt x="480475" y="209378"/>
                  </a:lnTo>
                  <a:lnTo>
                    <a:pt x="476668" y="212868"/>
                  </a:lnTo>
                  <a:lnTo>
                    <a:pt x="514743" y="212868"/>
                  </a:lnTo>
                  <a:lnTo>
                    <a:pt x="529942" y="168684"/>
                  </a:lnTo>
                  <a:lnTo>
                    <a:pt x="530063" y="168010"/>
                  </a:lnTo>
                  <a:lnTo>
                    <a:pt x="531878" y="155992"/>
                  </a:lnTo>
                  <a:lnTo>
                    <a:pt x="533514" y="143022"/>
                  </a:lnTo>
                  <a:lnTo>
                    <a:pt x="534971" y="129101"/>
                  </a:lnTo>
                  <a:lnTo>
                    <a:pt x="538779" y="91382"/>
                  </a:lnTo>
                  <a:lnTo>
                    <a:pt x="631113" y="91382"/>
                  </a:lnTo>
                  <a:lnTo>
                    <a:pt x="631113" y="60921"/>
                  </a:lnTo>
                  <a:close/>
                </a:path>
                <a:path w="1574800" h="296545">
                  <a:moveTo>
                    <a:pt x="631113" y="91382"/>
                  </a:moveTo>
                  <a:lnTo>
                    <a:pt x="596369" y="91382"/>
                  </a:lnTo>
                  <a:lnTo>
                    <a:pt x="596369" y="212868"/>
                  </a:lnTo>
                  <a:lnTo>
                    <a:pt x="631113" y="212868"/>
                  </a:lnTo>
                  <a:lnTo>
                    <a:pt x="631113" y="91382"/>
                  </a:lnTo>
                  <a:close/>
                </a:path>
                <a:path w="1574800" h="296545">
                  <a:moveTo>
                    <a:pt x="760187" y="58541"/>
                  </a:moveTo>
                  <a:lnTo>
                    <a:pt x="715686" y="70559"/>
                  </a:lnTo>
                  <a:lnTo>
                    <a:pt x="686177" y="103994"/>
                  </a:lnTo>
                  <a:lnTo>
                    <a:pt x="675706" y="153493"/>
                  </a:lnTo>
                  <a:lnTo>
                    <a:pt x="676360" y="167259"/>
                  </a:lnTo>
                  <a:lnTo>
                    <a:pt x="678324" y="180117"/>
                  </a:lnTo>
                  <a:lnTo>
                    <a:pt x="681492" y="191688"/>
                  </a:lnTo>
                  <a:lnTo>
                    <a:pt x="681596" y="192067"/>
                  </a:lnTo>
                  <a:lnTo>
                    <a:pt x="707015" y="229415"/>
                  </a:lnTo>
                  <a:lnTo>
                    <a:pt x="749649" y="246653"/>
                  </a:lnTo>
                  <a:lnTo>
                    <a:pt x="762686" y="247374"/>
                  </a:lnTo>
                  <a:lnTo>
                    <a:pt x="772405" y="246995"/>
                  </a:lnTo>
                  <a:lnTo>
                    <a:pt x="812631" y="233899"/>
                  </a:lnTo>
                  <a:lnTo>
                    <a:pt x="829312" y="217984"/>
                  </a:lnTo>
                  <a:lnTo>
                    <a:pt x="763043" y="217984"/>
                  </a:lnTo>
                  <a:lnTo>
                    <a:pt x="755494" y="217568"/>
                  </a:lnTo>
                  <a:lnTo>
                    <a:pt x="721181" y="197734"/>
                  </a:lnTo>
                  <a:lnTo>
                    <a:pt x="711278" y="163012"/>
                  </a:lnTo>
                  <a:lnTo>
                    <a:pt x="695815" y="163012"/>
                  </a:lnTo>
                  <a:lnTo>
                    <a:pt x="695815" y="136359"/>
                  </a:lnTo>
                  <a:lnTo>
                    <a:pt x="711349" y="136359"/>
                  </a:lnTo>
                  <a:lnTo>
                    <a:pt x="711536" y="132975"/>
                  </a:lnTo>
                  <a:lnTo>
                    <a:pt x="734248" y="95308"/>
                  </a:lnTo>
                  <a:lnTo>
                    <a:pt x="760425" y="87931"/>
                  </a:lnTo>
                  <a:lnTo>
                    <a:pt x="823383" y="87931"/>
                  </a:lnTo>
                  <a:lnTo>
                    <a:pt x="821696" y="85603"/>
                  </a:lnTo>
                  <a:lnTo>
                    <a:pt x="790172" y="63658"/>
                  </a:lnTo>
                  <a:lnTo>
                    <a:pt x="783267" y="61546"/>
                  </a:lnTo>
                  <a:lnTo>
                    <a:pt x="783442" y="61546"/>
                  </a:lnTo>
                  <a:lnTo>
                    <a:pt x="775417" y="59820"/>
                  </a:lnTo>
                  <a:lnTo>
                    <a:pt x="767862" y="58861"/>
                  </a:lnTo>
                  <a:lnTo>
                    <a:pt x="760187" y="58541"/>
                  </a:lnTo>
                  <a:close/>
                </a:path>
                <a:path w="1574800" h="296545">
                  <a:moveTo>
                    <a:pt x="805164" y="191926"/>
                  </a:moveTo>
                  <a:lnTo>
                    <a:pt x="775933" y="217032"/>
                  </a:lnTo>
                  <a:lnTo>
                    <a:pt x="769785" y="217984"/>
                  </a:lnTo>
                  <a:lnTo>
                    <a:pt x="829312" y="217984"/>
                  </a:lnTo>
                  <a:lnTo>
                    <a:pt x="833186" y="211946"/>
                  </a:lnTo>
                  <a:lnTo>
                    <a:pt x="836413" y="205201"/>
                  </a:lnTo>
                  <a:lnTo>
                    <a:pt x="838838" y="197994"/>
                  </a:lnTo>
                  <a:lnTo>
                    <a:pt x="805164" y="191926"/>
                  </a:lnTo>
                  <a:close/>
                </a:path>
                <a:path w="1574800" h="296545">
                  <a:moveTo>
                    <a:pt x="711349" y="136359"/>
                  </a:moveTo>
                  <a:lnTo>
                    <a:pt x="695815" y="136359"/>
                  </a:lnTo>
                  <a:lnTo>
                    <a:pt x="695815" y="163012"/>
                  </a:lnTo>
                  <a:lnTo>
                    <a:pt x="711278" y="163012"/>
                  </a:lnTo>
                  <a:lnTo>
                    <a:pt x="711349" y="136359"/>
                  </a:lnTo>
                  <a:close/>
                </a:path>
                <a:path w="1574800" h="296545">
                  <a:moveTo>
                    <a:pt x="823383" y="87931"/>
                  </a:moveTo>
                  <a:lnTo>
                    <a:pt x="769627" y="87931"/>
                  </a:lnTo>
                  <a:lnTo>
                    <a:pt x="777638" y="90033"/>
                  </a:lnTo>
                  <a:lnTo>
                    <a:pt x="791362" y="98442"/>
                  </a:lnTo>
                  <a:lnTo>
                    <a:pt x="806235" y="136359"/>
                  </a:lnTo>
                  <a:lnTo>
                    <a:pt x="711349" y="136359"/>
                  </a:lnTo>
                  <a:lnTo>
                    <a:pt x="711278" y="163012"/>
                  </a:lnTo>
                  <a:lnTo>
                    <a:pt x="841098" y="163012"/>
                  </a:lnTo>
                  <a:lnTo>
                    <a:pt x="841098" y="150399"/>
                  </a:lnTo>
                  <a:lnTo>
                    <a:pt x="840732" y="139869"/>
                  </a:lnTo>
                  <a:lnTo>
                    <a:pt x="840682" y="138434"/>
                  </a:lnTo>
                  <a:lnTo>
                    <a:pt x="830799" y="99822"/>
                  </a:lnTo>
                  <a:lnTo>
                    <a:pt x="826552" y="92304"/>
                  </a:lnTo>
                  <a:lnTo>
                    <a:pt x="823383" y="87931"/>
                  </a:lnTo>
                  <a:close/>
                </a:path>
                <a:path w="1574800" h="296545">
                  <a:moveTo>
                    <a:pt x="1022348" y="60921"/>
                  </a:moveTo>
                  <a:lnTo>
                    <a:pt x="894794" y="60921"/>
                  </a:lnTo>
                  <a:lnTo>
                    <a:pt x="891581" y="141832"/>
                  </a:lnTo>
                  <a:lnTo>
                    <a:pt x="891105" y="151917"/>
                  </a:lnTo>
                  <a:lnTo>
                    <a:pt x="886068" y="193235"/>
                  </a:lnTo>
                  <a:lnTo>
                    <a:pt x="867625" y="212868"/>
                  </a:lnTo>
                  <a:lnTo>
                    <a:pt x="856004" y="212868"/>
                  </a:lnTo>
                  <a:lnTo>
                    <a:pt x="856123" y="243686"/>
                  </a:lnTo>
                  <a:lnTo>
                    <a:pt x="867546" y="243686"/>
                  </a:lnTo>
                  <a:lnTo>
                    <a:pt x="874759" y="243343"/>
                  </a:lnTo>
                  <a:lnTo>
                    <a:pt x="910143" y="221435"/>
                  </a:lnTo>
                  <a:lnTo>
                    <a:pt x="921886" y="184430"/>
                  </a:lnTo>
                  <a:lnTo>
                    <a:pt x="927753" y="91620"/>
                  </a:lnTo>
                  <a:lnTo>
                    <a:pt x="1022348" y="91620"/>
                  </a:lnTo>
                  <a:lnTo>
                    <a:pt x="1022348" y="60921"/>
                  </a:lnTo>
                  <a:close/>
                </a:path>
                <a:path w="1574800" h="296545">
                  <a:moveTo>
                    <a:pt x="1022348" y="91620"/>
                  </a:moveTo>
                  <a:lnTo>
                    <a:pt x="987485" y="91620"/>
                  </a:lnTo>
                  <a:lnTo>
                    <a:pt x="987485" y="243686"/>
                  </a:lnTo>
                  <a:lnTo>
                    <a:pt x="1022348" y="243686"/>
                  </a:lnTo>
                  <a:lnTo>
                    <a:pt x="1022348" y="91620"/>
                  </a:lnTo>
                  <a:close/>
                </a:path>
                <a:path w="1574800" h="296545">
                  <a:moveTo>
                    <a:pt x="1094606" y="60921"/>
                  </a:moveTo>
                  <a:lnTo>
                    <a:pt x="1059742" y="60921"/>
                  </a:lnTo>
                  <a:lnTo>
                    <a:pt x="1059742" y="243686"/>
                  </a:lnTo>
                  <a:lnTo>
                    <a:pt x="1139583" y="243686"/>
                  </a:lnTo>
                  <a:lnTo>
                    <a:pt x="1150344" y="243195"/>
                  </a:lnTo>
                  <a:lnTo>
                    <a:pt x="1191253" y="226432"/>
                  </a:lnTo>
                  <a:lnTo>
                    <a:pt x="1201815" y="212987"/>
                  </a:lnTo>
                  <a:lnTo>
                    <a:pt x="1094606" y="212987"/>
                  </a:lnTo>
                  <a:lnTo>
                    <a:pt x="1094606" y="154445"/>
                  </a:lnTo>
                  <a:lnTo>
                    <a:pt x="1086514" y="154445"/>
                  </a:lnTo>
                  <a:lnTo>
                    <a:pt x="1086514" y="123746"/>
                  </a:lnTo>
                  <a:lnTo>
                    <a:pt x="1094606" y="123746"/>
                  </a:lnTo>
                  <a:lnTo>
                    <a:pt x="1094606" y="60921"/>
                  </a:lnTo>
                  <a:close/>
                </a:path>
                <a:path w="1574800" h="296545">
                  <a:moveTo>
                    <a:pt x="1139583" y="123746"/>
                  </a:moveTo>
                  <a:lnTo>
                    <a:pt x="1094606" y="123746"/>
                  </a:lnTo>
                  <a:lnTo>
                    <a:pt x="1094606" y="154445"/>
                  </a:lnTo>
                  <a:lnTo>
                    <a:pt x="1139583" y="154445"/>
                  </a:lnTo>
                  <a:lnTo>
                    <a:pt x="1146915" y="154973"/>
                  </a:lnTo>
                  <a:lnTo>
                    <a:pt x="1174684" y="175625"/>
                  </a:lnTo>
                  <a:lnTo>
                    <a:pt x="1174684" y="192759"/>
                  </a:lnTo>
                  <a:lnTo>
                    <a:pt x="1139583" y="212987"/>
                  </a:lnTo>
                  <a:lnTo>
                    <a:pt x="1201815" y="212987"/>
                  </a:lnTo>
                  <a:lnTo>
                    <a:pt x="1204758" y="207119"/>
                  </a:lnTo>
                  <a:lnTo>
                    <a:pt x="1207287" y="199631"/>
                  </a:lnTo>
                  <a:lnTo>
                    <a:pt x="1208804" y="191710"/>
                  </a:lnTo>
                  <a:lnTo>
                    <a:pt x="1209309" y="183359"/>
                  </a:lnTo>
                  <a:lnTo>
                    <a:pt x="1208179" y="170813"/>
                  </a:lnTo>
                  <a:lnTo>
                    <a:pt x="1181214" y="133117"/>
                  </a:lnTo>
                  <a:lnTo>
                    <a:pt x="1155393" y="124787"/>
                  </a:lnTo>
                  <a:lnTo>
                    <a:pt x="1139583" y="123746"/>
                  </a:lnTo>
                  <a:close/>
                </a:path>
                <a:path w="1574800" h="296545">
                  <a:moveTo>
                    <a:pt x="1094606" y="123746"/>
                  </a:moveTo>
                  <a:lnTo>
                    <a:pt x="1086514" y="123746"/>
                  </a:lnTo>
                  <a:lnTo>
                    <a:pt x="1086514" y="154445"/>
                  </a:lnTo>
                  <a:lnTo>
                    <a:pt x="1094606" y="154445"/>
                  </a:lnTo>
                  <a:lnTo>
                    <a:pt x="1094606" y="123746"/>
                  </a:lnTo>
                  <a:close/>
                </a:path>
                <a:path w="1574800" h="296545">
                  <a:moveTo>
                    <a:pt x="1440923" y="0"/>
                  </a:moveTo>
                  <a:lnTo>
                    <a:pt x="1427953" y="0"/>
                  </a:lnTo>
                  <a:lnTo>
                    <a:pt x="1427953" y="173483"/>
                  </a:lnTo>
                  <a:lnTo>
                    <a:pt x="1427715" y="187048"/>
                  </a:lnTo>
                  <a:lnTo>
                    <a:pt x="1427715" y="243686"/>
                  </a:lnTo>
                  <a:lnTo>
                    <a:pt x="1462817" y="243686"/>
                  </a:lnTo>
                  <a:lnTo>
                    <a:pt x="1462817" y="43787"/>
                  </a:lnTo>
                  <a:lnTo>
                    <a:pt x="1440923" y="43787"/>
                  </a:lnTo>
                  <a:lnTo>
                    <a:pt x="1440923" y="0"/>
                  </a:lnTo>
                  <a:close/>
                </a:path>
                <a:path w="1574800" h="296545">
                  <a:moveTo>
                    <a:pt x="1427953" y="0"/>
                  </a:moveTo>
                  <a:lnTo>
                    <a:pt x="1417483" y="0"/>
                  </a:lnTo>
                  <a:lnTo>
                    <a:pt x="1312179" y="166344"/>
                  </a:lnTo>
                  <a:lnTo>
                    <a:pt x="1312179" y="196091"/>
                  </a:lnTo>
                  <a:lnTo>
                    <a:pt x="1427715" y="196091"/>
                  </a:lnTo>
                  <a:lnTo>
                    <a:pt x="1427715" y="187048"/>
                  </a:lnTo>
                  <a:lnTo>
                    <a:pt x="1427953" y="173483"/>
                  </a:lnTo>
                  <a:lnTo>
                    <a:pt x="1427953" y="164916"/>
                  </a:lnTo>
                  <a:lnTo>
                    <a:pt x="1350731" y="164916"/>
                  </a:lnTo>
                  <a:lnTo>
                    <a:pt x="1350731" y="163012"/>
                  </a:lnTo>
                  <a:lnTo>
                    <a:pt x="1426050" y="43787"/>
                  </a:lnTo>
                  <a:lnTo>
                    <a:pt x="1427953" y="43787"/>
                  </a:lnTo>
                  <a:lnTo>
                    <a:pt x="1427953" y="0"/>
                  </a:lnTo>
                  <a:close/>
                </a:path>
                <a:path w="1574800" h="296545">
                  <a:moveTo>
                    <a:pt x="1495062" y="164916"/>
                  </a:moveTo>
                  <a:lnTo>
                    <a:pt x="1462817" y="164916"/>
                  </a:lnTo>
                  <a:lnTo>
                    <a:pt x="1462817" y="196091"/>
                  </a:lnTo>
                  <a:lnTo>
                    <a:pt x="1495062" y="196091"/>
                  </a:lnTo>
                  <a:lnTo>
                    <a:pt x="1495062" y="164916"/>
                  </a:lnTo>
                  <a:close/>
                </a:path>
                <a:path w="1574800" h="296545">
                  <a:moveTo>
                    <a:pt x="1462817" y="0"/>
                  </a:moveTo>
                  <a:lnTo>
                    <a:pt x="1440923" y="0"/>
                  </a:lnTo>
                  <a:lnTo>
                    <a:pt x="1440923" y="43787"/>
                  </a:lnTo>
                  <a:lnTo>
                    <a:pt x="1462817" y="43787"/>
                  </a:lnTo>
                  <a:lnTo>
                    <a:pt x="1462817" y="0"/>
                  </a:lnTo>
                  <a:close/>
                </a:path>
                <a:path w="1574800" h="296545">
                  <a:moveTo>
                    <a:pt x="1556898" y="165987"/>
                  </a:moveTo>
                  <a:lnTo>
                    <a:pt x="1543889" y="165987"/>
                  </a:lnTo>
                  <a:lnTo>
                    <a:pt x="1538297" y="168327"/>
                  </a:lnTo>
                  <a:lnTo>
                    <a:pt x="1533617" y="173007"/>
                  </a:lnTo>
                  <a:lnTo>
                    <a:pt x="1528936" y="177608"/>
                  </a:lnTo>
                  <a:lnTo>
                    <a:pt x="1526596" y="183161"/>
                  </a:lnTo>
                  <a:lnTo>
                    <a:pt x="1526596" y="196249"/>
                  </a:lnTo>
                  <a:lnTo>
                    <a:pt x="1543889" y="213463"/>
                  </a:lnTo>
                  <a:lnTo>
                    <a:pt x="1554757" y="213463"/>
                  </a:lnTo>
                  <a:lnTo>
                    <a:pt x="1574191" y="194028"/>
                  </a:lnTo>
                  <a:lnTo>
                    <a:pt x="1574191" y="183161"/>
                  </a:lnTo>
                  <a:lnTo>
                    <a:pt x="1571851" y="177608"/>
                  </a:lnTo>
                  <a:lnTo>
                    <a:pt x="1567171" y="173007"/>
                  </a:lnTo>
                  <a:lnTo>
                    <a:pt x="1562491" y="168327"/>
                  </a:lnTo>
                  <a:lnTo>
                    <a:pt x="1556898" y="165987"/>
                  </a:lnTo>
                  <a:close/>
                </a:path>
                <a:path w="1574800" h="296545">
                  <a:moveTo>
                    <a:pt x="1556898" y="43906"/>
                  </a:moveTo>
                  <a:lnTo>
                    <a:pt x="1543889" y="43906"/>
                  </a:lnTo>
                  <a:lnTo>
                    <a:pt x="1538297" y="46246"/>
                  </a:lnTo>
                  <a:lnTo>
                    <a:pt x="1533617" y="50926"/>
                  </a:lnTo>
                  <a:lnTo>
                    <a:pt x="1528936" y="55527"/>
                  </a:lnTo>
                  <a:lnTo>
                    <a:pt x="1526596" y="61080"/>
                  </a:lnTo>
                  <a:lnTo>
                    <a:pt x="1526596" y="74168"/>
                  </a:lnTo>
                  <a:lnTo>
                    <a:pt x="1543889" y="91382"/>
                  </a:lnTo>
                  <a:lnTo>
                    <a:pt x="1554757" y="91382"/>
                  </a:lnTo>
                  <a:lnTo>
                    <a:pt x="1574191" y="71947"/>
                  </a:lnTo>
                  <a:lnTo>
                    <a:pt x="1574191" y="61080"/>
                  </a:lnTo>
                  <a:lnTo>
                    <a:pt x="1571851" y="55527"/>
                  </a:lnTo>
                  <a:lnTo>
                    <a:pt x="1567171" y="50926"/>
                  </a:lnTo>
                  <a:lnTo>
                    <a:pt x="1562491" y="46246"/>
                  </a:lnTo>
                  <a:lnTo>
                    <a:pt x="1556898" y="43906"/>
                  </a:lnTo>
                  <a:close/>
                </a:path>
              </a:pathLst>
            </a:custGeom>
            <a:solidFill>
              <a:srgbClr val="8BAF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51908" y="8603260"/>
              <a:ext cx="4893569" cy="32364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9994" y="2354045"/>
              <a:ext cx="8186904" cy="63110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3098" y="4062703"/>
              <a:ext cx="732961" cy="732961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476394" y="4083645"/>
              <a:ext cx="586740" cy="586740"/>
            </a:xfrm>
            <a:custGeom>
              <a:avLst/>
              <a:gdLst/>
              <a:ahLst/>
              <a:cxnLst/>
              <a:rect l="l" t="t" r="r" b="b"/>
              <a:pathLst>
                <a:path w="586739" h="586739">
                  <a:moveTo>
                    <a:pt x="502602" y="0"/>
                  </a:moveTo>
                  <a:lnTo>
                    <a:pt x="83767" y="0"/>
                  </a:lnTo>
                  <a:lnTo>
                    <a:pt x="51161" y="6582"/>
                  </a:lnTo>
                  <a:lnTo>
                    <a:pt x="24534" y="24534"/>
                  </a:lnTo>
                  <a:lnTo>
                    <a:pt x="6582" y="51161"/>
                  </a:lnTo>
                  <a:lnTo>
                    <a:pt x="0" y="83767"/>
                  </a:lnTo>
                  <a:lnTo>
                    <a:pt x="0" y="502602"/>
                  </a:lnTo>
                  <a:lnTo>
                    <a:pt x="6582" y="535208"/>
                  </a:lnTo>
                  <a:lnTo>
                    <a:pt x="24534" y="561834"/>
                  </a:lnTo>
                  <a:lnTo>
                    <a:pt x="51161" y="579786"/>
                  </a:lnTo>
                  <a:lnTo>
                    <a:pt x="83767" y="586369"/>
                  </a:lnTo>
                  <a:lnTo>
                    <a:pt x="502602" y="586369"/>
                  </a:lnTo>
                  <a:lnTo>
                    <a:pt x="535208" y="579786"/>
                  </a:lnTo>
                  <a:lnTo>
                    <a:pt x="561834" y="561834"/>
                  </a:lnTo>
                  <a:lnTo>
                    <a:pt x="579786" y="535208"/>
                  </a:lnTo>
                  <a:lnTo>
                    <a:pt x="586369" y="502602"/>
                  </a:lnTo>
                  <a:lnTo>
                    <a:pt x="586369" y="83767"/>
                  </a:lnTo>
                  <a:lnTo>
                    <a:pt x="579786" y="51161"/>
                  </a:lnTo>
                  <a:lnTo>
                    <a:pt x="561834" y="24534"/>
                  </a:lnTo>
                  <a:lnTo>
                    <a:pt x="535208" y="6582"/>
                  </a:lnTo>
                  <a:lnTo>
                    <a:pt x="50260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29932" y="5423918"/>
              <a:ext cx="732961" cy="732961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4303229" y="5444860"/>
              <a:ext cx="586740" cy="586740"/>
            </a:xfrm>
            <a:custGeom>
              <a:avLst/>
              <a:gdLst/>
              <a:ahLst/>
              <a:cxnLst/>
              <a:rect l="l" t="t" r="r" b="b"/>
              <a:pathLst>
                <a:path w="586740" h="586739">
                  <a:moveTo>
                    <a:pt x="502602" y="0"/>
                  </a:moveTo>
                  <a:lnTo>
                    <a:pt x="83767" y="0"/>
                  </a:lnTo>
                  <a:lnTo>
                    <a:pt x="51161" y="6582"/>
                  </a:lnTo>
                  <a:lnTo>
                    <a:pt x="24534" y="24534"/>
                  </a:lnTo>
                  <a:lnTo>
                    <a:pt x="6582" y="51161"/>
                  </a:lnTo>
                  <a:lnTo>
                    <a:pt x="0" y="83767"/>
                  </a:lnTo>
                  <a:lnTo>
                    <a:pt x="0" y="502602"/>
                  </a:lnTo>
                  <a:lnTo>
                    <a:pt x="6582" y="535208"/>
                  </a:lnTo>
                  <a:lnTo>
                    <a:pt x="24534" y="561834"/>
                  </a:lnTo>
                  <a:lnTo>
                    <a:pt x="51161" y="579786"/>
                  </a:lnTo>
                  <a:lnTo>
                    <a:pt x="83767" y="586369"/>
                  </a:lnTo>
                  <a:lnTo>
                    <a:pt x="502602" y="586369"/>
                  </a:lnTo>
                  <a:lnTo>
                    <a:pt x="535208" y="579786"/>
                  </a:lnTo>
                  <a:lnTo>
                    <a:pt x="561834" y="561834"/>
                  </a:lnTo>
                  <a:lnTo>
                    <a:pt x="579786" y="535208"/>
                  </a:lnTo>
                  <a:lnTo>
                    <a:pt x="586369" y="502602"/>
                  </a:lnTo>
                  <a:lnTo>
                    <a:pt x="586369" y="83767"/>
                  </a:lnTo>
                  <a:lnTo>
                    <a:pt x="579786" y="51161"/>
                  </a:lnTo>
                  <a:lnTo>
                    <a:pt x="561834" y="24534"/>
                  </a:lnTo>
                  <a:lnTo>
                    <a:pt x="535208" y="6582"/>
                  </a:lnTo>
                  <a:lnTo>
                    <a:pt x="50260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29932" y="6910784"/>
              <a:ext cx="732961" cy="732961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4303229" y="6931726"/>
              <a:ext cx="586740" cy="586740"/>
            </a:xfrm>
            <a:custGeom>
              <a:avLst/>
              <a:gdLst/>
              <a:ahLst/>
              <a:cxnLst/>
              <a:rect l="l" t="t" r="r" b="b"/>
              <a:pathLst>
                <a:path w="586740" h="586740">
                  <a:moveTo>
                    <a:pt x="502602" y="0"/>
                  </a:moveTo>
                  <a:lnTo>
                    <a:pt x="83767" y="0"/>
                  </a:lnTo>
                  <a:lnTo>
                    <a:pt x="51161" y="6582"/>
                  </a:lnTo>
                  <a:lnTo>
                    <a:pt x="24534" y="24534"/>
                  </a:lnTo>
                  <a:lnTo>
                    <a:pt x="6582" y="51161"/>
                  </a:lnTo>
                  <a:lnTo>
                    <a:pt x="0" y="83767"/>
                  </a:lnTo>
                  <a:lnTo>
                    <a:pt x="0" y="502602"/>
                  </a:lnTo>
                  <a:lnTo>
                    <a:pt x="6582" y="535208"/>
                  </a:lnTo>
                  <a:lnTo>
                    <a:pt x="24534" y="561834"/>
                  </a:lnTo>
                  <a:lnTo>
                    <a:pt x="51161" y="579786"/>
                  </a:lnTo>
                  <a:lnTo>
                    <a:pt x="83767" y="586369"/>
                  </a:lnTo>
                  <a:lnTo>
                    <a:pt x="502602" y="586369"/>
                  </a:lnTo>
                  <a:lnTo>
                    <a:pt x="535208" y="579786"/>
                  </a:lnTo>
                  <a:lnTo>
                    <a:pt x="561834" y="561834"/>
                  </a:lnTo>
                  <a:lnTo>
                    <a:pt x="579786" y="535208"/>
                  </a:lnTo>
                  <a:lnTo>
                    <a:pt x="586369" y="502602"/>
                  </a:lnTo>
                  <a:lnTo>
                    <a:pt x="586369" y="83767"/>
                  </a:lnTo>
                  <a:lnTo>
                    <a:pt x="579786" y="51161"/>
                  </a:lnTo>
                  <a:lnTo>
                    <a:pt x="561834" y="24534"/>
                  </a:lnTo>
                  <a:lnTo>
                    <a:pt x="535208" y="6582"/>
                  </a:lnTo>
                  <a:lnTo>
                    <a:pt x="50260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3098" y="5549569"/>
              <a:ext cx="732961" cy="732961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476394" y="5570511"/>
              <a:ext cx="586740" cy="586740"/>
            </a:xfrm>
            <a:custGeom>
              <a:avLst/>
              <a:gdLst/>
              <a:ahLst/>
              <a:cxnLst/>
              <a:rect l="l" t="t" r="r" b="b"/>
              <a:pathLst>
                <a:path w="586739" h="586739">
                  <a:moveTo>
                    <a:pt x="502602" y="0"/>
                  </a:moveTo>
                  <a:lnTo>
                    <a:pt x="83767" y="0"/>
                  </a:lnTo>
                  <a:lnTo>
                    <a:pt x="51161" y="6582"/>
                  </a:lnTo>
                  <a:lnTo>
                    <a:pt x="24534" y="24534"/>
                  </a:lnTo>
                  <a:lnTo>
                    <a:pt x="6582" y="51161"/>
                  </a:lnTo>
                  <a:lnTo>
                    <a:pt x="0" y="83767"/>
                  </a:lnTo>
                  <a:lnTo>
                    <a:pt x="0" y="502602"/>
                  </a:lnTo>
                  <a:lnTo>
                    <a:pt x="6582" y="535208"/>
                  </a:lnTo>
                  <a:lnTo>
                    <a:pt x="24534" y="561834"/>
                  </a:lnTo>
                  <a:lnTo>
                    <a:pt x="51161" y="579786"/>
                  </a:lnTo>
                  <a:lnTo>
                    <a:pt x="83767" y="586369"/>
                  </a:lnTo>
                  <a:lnTo>
                    <a:pt x="502602" y="586369"/>
                  </a:lnTo>
                  <a:lnTo>
                    <a:pt x="535208" y="579786"/>
                  </a:lnTo>
                  <a:lnTo>
                    <a:pt x="561834" y="561834"/>
                  </a:lnTo>
                  <a:lnTo>
                    <a:pt x="579786" y="535208"/>
                  </a:lnTo>
                  <a:lnTo>
                    <a:pt x="586369" y="502602"/>
                  </a:lnTo>
                  <a:lnTo>
                    <a:pt x="586369" y="83767"/>
                  </a:lnTo>
                  <a:lnTo>
                    <a:pt x="579786" y="51161"/>
                  </a:lnTo>
                  <a:lnTo>
                    <a:pt x="561834" y="24534"/>
                  </a:lnTo>
                  <a:lnTo>
                    <a:pt x="535208" y="6582"/>
                  </a:lnTo>
                  <a:lnTo>
                    <a:pt x="50260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3098" y="6994551"/>
              <a:ext cx="732961" cy="732961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1476394" y="7015493"/>
              <a:ext cx="586740" cy="586740"/>
            </a:xfrm>
            <a:custGeom>
              <a:avLst/>
              <a:gdLst/>
              <a:ahLst/>
              <a:cxnLst/>
              <a:rect l="l" t="t" r="r" b="b"/>
              <a:pathLst>
                <a:path w="586739" h="586740">
                  <a:moveTo>
                    <a:pt x="502602" y="0"/>
                  </a:moveTo>
                  <a:lnTo>
                    <a:pt x="83767" y="0"/>
                  </a:lnTo>
                  <a:lnTo>
                    <a:pt x="51161" y="6582"/>
                  </a:lnTo>
                  <a:lnTo>
                    <a:pt x="24534" y="24534"/>
                  </a:lnTo>
                  <a:lnTo>
                    <a:pt x="6582" y="51161"/>
                  </a:lnTo>
                  <a:lnTo>
                    <a:pt x="0" y="83767"/>
                  </a:lnTo>
                  <a:lnTo>
                    <a:pt x="0" y="502602"/>
                  </a:lnTo>
                  <a:lnTo>
                    <a:pt x="6582" y="535208"/>
                  </a:lnTo>
                  <a:lnTo>
                    <a:pt x="24534" y="561834"/>
                  </a:lnTo>
                  <a:lnTo>
                    <a:pt x="51161" y="579786"/>
                  </a:lnTo>
                  <a:lnTo>
                    <a:pt x="83767" y="586369"/>
                  </a:lnTo>
                  <a:lnTo>
                    <a:pt x="502602" y="586369"/>
                  </a:lnTo>
                  <a:lnTo>
                    <a:pt x="535208" y="579786"/>
                  </a:lnTo>
                  <a:lnTo>
                    <a:pt x="561834" y="561834"/>
                  </a:lnTo>
                  <a:lnTo>
                    <a:pt x="579786" y="535208"/>
                  </a:lnTo>
                  <a:lnTo>
                    <a:pt x="586369" y="502602"/>
                  </a:lnTo>
                  <a:lnTo>
                    <a:pt x="586369" y="83767"/>
                  </a:lnTo>
                  <a:lnTo>
                    <a:pt x="579786" y="51161"/>
                  </a:lnTo>
                  <a:lnTo>
                    <a:pt x="561834" y="24534"/>
                  </a:lnTo>
                  <a:lnTo>
                    <a:pt x="535208" y="6582"/>
                  </a:lnTo>
                  <a:lnTo>
                    <a:pt x="50260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3098" y="8429063"/>
              <a:ext cx="732961" cy="732961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1476394" y="8450004"/>
              <a:ext cx="586740" cy="586740"/>
            </a:xfrm>
            <a:custGeom>
              <a:avLst/>
              <a:gdLst/>
              <a:ahLst/>
              <a:cxnLst/>
              <a:rect l="l" t="t" r="r" b="b"/>
              <a:pathLst>
                <a:path w="586739" h="586740">
                  <a:moveTo>
                    <a:pt x="502602" y="0"/>
                  </a:moveTo>
                  <a:lnTo>
                    <a:pt x="83767" y="0"/>
                  </a:lnTo>
                  <a:lnTo>
                    <a:pt x="51161" y="6582"/>
                  </a:lnTo>
                  <a:lnTo>
                    <a:pt x="24534" y="24534"/>
                  </a:lnTo>
                  <a:lnTo>
                    <a:pt x="6582" y="51161"/>
                  </a:lnTo>
                  <a:lnTo>
                    <a:pt x="0" y="83767"/>
                  </a:lnTo>
                  <a:lnTo>
                    <a:pt x="0" y="502602"/>
                  </a:lnTo>
                  <a:lnTo>
                    <a:pt x="6582" y="535208"/>
                  </a:lnTo>
                  <a:lnTo>
                    <a:pt x="24534" y="561834"/>
                  </a:lnTo>
                  <a:lnTo>
                    <a:pt x="51161" y="579786"/>
                  </a:lnTo>
                  <a:lnTo>
                    <a:pt x="83767" y="586369"/>
                  </a:lnTo>
                  <a:lnTo>
                    <a:pt x="502602" y="586369"/>
                  </a:lnTo>
                  <a:lnTo>
                    <a:pt x="535208" y="579786"/>
                  </a:lnTo>
                  <a:lnTo>
                    <a:pt x="561834" y="561834"/>
                  </a:lnTo>
                  <a:lnTo>
                    <a:pt x="579786" y="535208"/>
                  </a:lnTo>
                  <a:lnTo>
                    <a:pt x="586369" y="502602"/>
                  </a:lnTo>
                  <a:lnTo>
                    <a:pt x="586369" y="83767"/>
                  </a:lnTo>
                  <a:lnTo>
                    <a:pt x="579786" y="51161"/>
                  </a:lnTo>
                  <a:lnTo>
                    <a:pt x="561834" y="24534"/>
                  </a:lnTo>
                  <a:lnTo>
                    <a:pt x="535208" y="6582"/>
                  </a:lnTo>
                  <a:lnTo>
                    <a:pt x="50260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2072214" y="6036240"/>
              <a:ext cx="483234" cy="482600"/>
            </a:xfrm>
            <a:custGeom>
              <a:avLst/>
              <a:gdLst/>
              <a:ahLst/>
              <a:cxnLst/>
              <a:rect l="l" t="t" r="r" b="b"/>
              <a:pathLst>
                <a:path w="483234" h="482600">
                  <a:moveTo>
                    <a:pt x="482612" y="193116"/>
                  </a:moveTo>
                  <a:lnTo>
                    <a:pt x="289140" y="193116"/>
                  </a:lnTo>
                  <a:lnTo>
                    <a:pt x="289140" y="0"/>
                  </a:lnTo>
                  <a:lnTo>
                    <a:pt x="193116" y="0"/>
                  </a:lnTo>
                  <a:lnTo>
                    <a:pt x="193116" y="193116"/>
                  </a:lnTo>
                  <a:lnTo>
                    <a:pt x="0" y="193116"/>
                  </a:lnTo>
                  <a:lnTo>
                    <a:pt x="0" y="289128"/>
                  </a:lnTo>
                  <a:lnTo>
                    <a:pt x="193116" y="289128"/>
                  </a:lnTo>
                  <a:lnTo>
                    <a:pt x="193116" y="482600"/>
                  </a:lnTo>
                  <a:lnTo>
                    <a:pt x="289140" y="482600"/>
                  </a:lnTo>
                  <a:lnTo>
                    <a:pt x="289140" y="289128"/>
                  </a:lnTo>
                  <a:lnTo>
                    <a:pt x="482612" y="289128"/>
                  </a:lnTo>
                  <a:lnTo>
                    <a:pt x="482612" y="1931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202" y="456435"/>
              <a:ext cx="14463516" cy="65157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0201" y="456435"/>
              <a:ext cx="14464030" cy="652145"/>
            </a:xfrm>
            <a:custGeom>
              <a:avLst/>
              <a:gdLst/>
              <a:ahLst/>
              <a:cxnLst/>
              <a:rect l="l" t="t" r="r" b="b"/>
              <a:pathLst>
                <a:path w="14464030" h="652144">
                  <a:moveTo>
                    <a:pt x="14463518" y="0"/>
                  </a:moveTo>
                  <a:lnTo>
                    <a:pt x="0" y="0"/>
                  </a:lnTo>
                  <a:lnTo>
                    <a:pt x="0" y="651574"/>
                  </a:lnTo>
                  <a:lnTo>
                    <a:pt x="14463518" y="651574"/>
                  </a:lnTo>
                  <a:lnTo>
                    <a:pt x="14463518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47326" y="10921133"/>
              <a:ext cx="3110455" cy="15991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852425" y="10914470"/>
              <a:ext cx="899794" cy="148590"/>
            </a:xfrm>
            <a:custGeom>
              <a:avLst/>
              <a:gdLst/>
              <a:ahLst/>
              <a:cxnLst/>
              <a:rect l="l" t="t" r="r" b="b"/>
              <a:pathLst>
                <a:path w="899794" h="148590">
                  <a:moveTo>
                    <a:pt x="14754" y="0"/>
                  </a:moveTo>
                  <a:lnTo>
                    <a:pt x="0" y="0"/>
                  </a:lnTo>
                  <a:lnTo>
                    <a:pt x="0" y="121843"/>
                  </a:lnTo>
                  <a:lnTo>
                    <a:pt x="14754" y="121843"/>
                  </a:lnTo>
                  <a:lnTo>
                    <a:pt x="14754" y="65918"/>
                  </a:lnTo>
                  <a:lnTo>
                    <a:pt x="47541" y="65918"/>
                  </a:lnTo>
                  <a:lnTo>
                    <a:pt x="38313" y="53544"/>
                  </a:lnTo>
                  <a:lnTo>
                    <a:pt x="38970" y="52830"/>
                  </a:lnTo>
                  <a:lnTo>
                    <a:pt x="14754" y="52830"/>
                  </a:lnTo>
                  <a:lnTo>
                    <a:pt x="14754" y="0"/>
                  </a:lnTo>
                  <a:close/>
                </a:path>
                <a:path w="899794" h="148590">
                  <a:moveTo>
                    <a:pt x="47541" y="65918"/>
                  </a:moveTo>
                  <a:lnTo>
                    <a:pt x="29746" y="65918"/>
                  </a:lnTo>
                  <a:lnTo>
                    <a:pt x="71630" y="121843"/>
                  </a:lnTo>
                  <a:lnTo>
                    <a:pt x="89240" y="121843"/>
                  </a:lnTo>
                  <a:lnTo>
                    <a:pt x="47541" y="65918"/>
                  </a:lnTo>
                  <a:close/>
                </a:path>
                <a:path w="899794" h="148590">
                  <a:moveTo>
                    <a:pt x="87574" y="0"/>
                  </a:moveTo>
                  <a:lnTo>
                    <a:pt x="69964" y="0"/>
                  </a:lnTo>
                  <a:lnTo>
                    <a:pt x="21179" y="52830"/>
                  </a:lnTo>
                  <a:lnTo>
                    <a:pt x="38970" y="52830"/>
                  </a:lnTo>
                  <a:lnTo>
                    <a:pt x="87574" y="0"/>
                  </a:lnTo>
                  <a:close/>
                </a:path>
                <a:path w="899794" h="148590">
                  <a:moveTo>
                    <a:pt x="143395" y="29270"/>
                  </a:moveTo>
                  <a:lnTo>
                    <a:pt x="126895" y="29270"/>
                  </a:lnTo>
                  <a:lnTo>
                    <a:pt x="119657" y="31234"/>
                  </a:lnTo>
                  <a:lnTo>
                    <a:pt x="95031" y="63256"/>
                  </a:lnTo>
                  <a:lnTo>
                    <a:pt x="93737" y="76627"/>
                  </a:lnTo>
                  <a:lnTo>
                    <a:pt x="93737" y="86067"/>
                  </a:lnTo>
                  <a:lnTo>
                    <a:pt x="119657" y="121783"/>
                  </a:lnTo>
                  <a:lnTo>
                    <a:pt x="126895" y="123746"/>
                  </a:lnTo>
                  <a:lnTo>
                    <a:pt x="143395" y="123746"/>
                  </a:lnTo>
                  <a:lnTo>
                    <a:pt x="150613" y="121783"/>
                  </a:lnTo>
                  <a:lnTo>
                    <a:pt x="163027" y="113930"/>
                  </a:lnTo>
                  <a:lnTo>
                    <a:pt x="165491" y="111134"/>
                  </a:lnTo>
                  <a:lnTo>
                    <a:pt x="128878" y="111134"/>
                  </a:lnTo>
                  <a:lnTo>
                    <a:pt x="123722" y="109527"/>
                  </a:lnTo>
                  <a:lnTo>
                    <a:pt x="115631" y="103102"/>
                  </a:lnTo>
                  <a:lnTo>
                    <a:pt x="112636" y="98878"/>
                  </a:lnTo>
                  <a:lnTo>
                    <a:pt x="108749" y="88407"/>
                  </a:lnTo>
                  <a:lnTo>
                    <a:pt x="107778" y="82735"/>
                  </a:lnTo>
                  <a:lnTo>
                    <a:pt x="107778" y="70519"/>
                  </a:lnTo>
                  <a:lnTo>
                    <a:pt x="128878" y="41883"/>
                  </a:lnTo>
                  <a:lnTo>
                    <a:pt x="165482" y="41883"/>
                  </a:lnTo>
                  <a:lnTo>
                    <a:pt x="163027" y="39087"/>
                  </a:lnTo>
                  <a:lnTo>
                    <a:pt x="150613" y="31234"/>
                  </a:lnTo>
                  <a:lnTo>
                    <a:pt x="143395" y="29270"/>
                  </a:lnTo>
                  <a:close/>
                </a:path>
                <a:path w="899794" h="148590">
                  <a:moveTo>
                    <a:pt x="165482" y="41883"/>
                  </a:moveTo>
                  <a:lnTo>
                    <a:pt x="141411" y="41883"/>
                  </a:lnTo>
                  <a:lnTo>
                    <a:pt x="146567" y="43509"/>
                  </a:lnTo>
                  <a:lnTo>
                    <a:pt x="154659" y="50014"/>
                  </a:lnTo>
                  <a:lnTo>
                    <a:pt x="157653" y="54278"/>
                  </a:lnTo>
                  <a:lnTo>
                    <a:pt x="161540" y="64828"/>
                  </a:lnTo>
                  <a:lnTo>
                    <a:pt x="162512" y="70519"/>
                  </a:lnTo>
                  <a:lnTo>
                    <a:pt x="162512" y="82735"/>
                  </a:lnTo>
                  <a:lnTo>
                    <a:pt x="141411" y="111134"/>
                  </a:lnTo>
                  <a:lnTo>
                    <a:pt x="165491" y="111134"/>
                  </a:lnTo>
                  <a:lnTo>
                    <a:pt x="167866" y="108437"/>
                  </a:lnTo>
                  <a:lnTo>
                    <a:pt x="171317" y="101377"/>
                  </a:lnTo>
                  <a:lnTo>
                    <a:pt x="174807" y="94317"/>
                  </a:lnTo>
                  <a:lnTo>
                    <a:pt x="176552" y="86067"/>
                  </a:lnTo>
                  <a:lnTo>
                    <a:pt x="176552" y="76627"/>
                  </a:lnTo>
                  <a:lnTo>
                    <a:pt x="167866" y="44600"/>
                  </a:lnTo>
                  <a:lnTo>
                    <a:pt x="165482" y="41883"/>
                  </a:lnTo>
                  <a:close/>
                </a:path>
                <a:path w="899794" h="148590">
                  <a:moveTo>
                    <a:pt x="201783" y="30460"/>
                  </a:moveTo>
                  <a:lnTo>
                    <a:pt x="196310" y="30460"/>
                  </a:lnTo>
                  <a:lnTo>
                    <a:pt x="196310" y="121843"/>
                  </a:lnTo>
                  <a:lnTo>
                    <a:pt x="210350" y="121843"/>
                  </a:lnTo>
                  <a:lnTo>
                    <a:pt x="210350" y="50643"/>
                  </a:lnTo>
                  <a:lnTo>
                    <a:pt x="201783" y="30460"/>
                  </a:lnTo>
                  <a:close/>
                </a:path>
                <a:path w="899794" h="148590">
                  <a:moveTo>
                    <a:pt x="214872" y="30460"/>
                  </a:moveTo>
                  <a:lnTo>
                    <a:pt x="210350" y="30460"/>
                  </a:lnTo>
                  <a:lnTo>
                    <a:pt x="210350" y="50643"/>
                  </a:lnTo>
                  <a:lnTo>
                    <a:pt x="240573" y="121843"/>
                  </a:lnTo>
                  <a:lnTo>
                    <a:pt x="251996" y="121843"/>
                  </a:lnTo>
                  <a:lnTo>
                    <a:pt x="260226" y="102805"/>
                  </a:lnTo>
                  <a:lnTo>
                    <a:pt x="246284" y="102805"/>
                  </a:lnTo>
                  <a:lnTo>
                    <a:pt x="214872" y="30460"/>
                  </a:lnTo>
                  <a:close/>
                </a:path>
                <a:path w="899794" h="148590">
                  <a:moveTo>
                    <a:pt x="296259" y="30460"/>
                  </a:moveTo>
                  <a:lnTo>
                    <a:pt x="291499" y="30460"/>
                  </a:lnTo>
                  <a:lnTo>
                    <a:pt x="282218" y="51930"/>
                  </a:lnTo>
                  <a:lnTo>
                    <a:pt x="282218" y="121843"/>
                  </a:lnTo>
                  <a:lnTo>
                    <a:pt x="296259" y="121843"/>
                  </a:lnTo>
                  <a:lnTo>
                    <a:pt x="296259" y="30460"/>
                  </a:lnTo>
                  <a:close/>
                </a:path>
                <a:path w="899794" h="148590">
                  <a:moveTo>
                    <a:pt x="282218" y="30460"/>
                  </a:moveTo>
                  <a:lnTo>
                    <a:pt x="278173" y="30460"/>
                  </a:lnTo>
                  <a:lnTo>
                    <a:pt x="246284" y="102805"/>
                  </a:lnTo>
                  <a:lnTo>
                    <a:pt x="260226" y="102805"/>
                  </a:lnTo>
                  <a:lnTo>
                    <a:pt x="282218" y="51930"/>
                  </a:lnTo>
                  <a:lnTo>
                    <a:pt x="282218" y="30460"/>
                  </a:lnTo>
                  <a:close/>
                </a:path>
                <a:path w="899794" h="148590">
                  <a:moveTo>
                    <a:pt x="291499" y="30460"/>
                  </a:moveTo>
                  <a:lnTo>
                    <a:pt x="282218" y="30460"/>
                  </a:lnTo>
                  <a:lnTo>
                    <a:pt x="282218" y="51930"/>
                  </a:lnTo>
                  <a:lnTo>
                    <a:pt x="291499" y="30460"/>
                  </a:lnTo>
                  <a:close/>
                </a:path>
                <a:path w="899794" h="148590">
                  <a:moveTo>
                    <a:pt x="210350" y="30460"/>
                  </a:moveTo>
                  <a:lnTo>
                    <a:pt x="201783" y="30460"/>
                  </a:lnTo>
                  <a:lnTo>
                    <a:pt x="210350" y="50643"/>
                  </a:lnTo>
                  <a:lnTo>
                    <a:pt x="210350" y="30460"/>
                  </a:lnTo>
                  <a:close/>
                </a:path>
                <a:path w="899794" h="148590">
                  <a:moveTo>
                    <a:pt x="384049" y="41645"/>
                  </a:moveTo>
                  <a:lnTo>
                    <a:pt x="362208" y="41645"/>
                  </a:lnTo>
                  <a:lnTo>
                    <a:pt x="367027" y="43271"/>
                  </a:lnTo>
                  <a:lnTo>
                    <a:pt x="370200" y="46524"/>
                  </a:lnTo>
                  <a:lnTo>
                    <a:pt x="373413" y="49776"/>
                  </a:lnTo>
                  <a:lnTo>
                    <a:pt x="375019" y="54377"/>
                  </a:lnTo>
                  <a:lnTo>
                    <a:pt x="375019" y="62944"/>
                  </a:lnTo>
                  <a:lnTo>
                    <a:pt x="361514" y="67763"/>
                  </a:lnTo>
                  <a:lnTo>
                    <a:pt x="357012" y="68298"/>
                  </a:lnTo>
                  <a:lnTo>
                    <a:pt x="317033" y="86424"/>
                  </a:lnTo>
                  <a:lnTo>
                    <a:pt x="316001" y="101853"/>
                  </a:lnTo>
                  <a:lnTo>
                    <a:pt x="317389" y="106929"/>
                  </a:lnTo>
                  <a:lnTo>
                    <a:pt x="322942" y="115298"/>
                  </a:lnTo>
                  <a:lnTo>
                    <a:pt x="326690" y="118491"/>
                  </a:lnTo>
                  <a:lnTo>
                    <a:pt x="336130" y="122894"/>
                  </a:lnTo>
                  <a:lnTo>
                    <a:pt x="341385" y="123984"/>
                  </a:lnTo>
                  <a:lnTo>
                    <a:pt x="352491" y="123984"/>
                  </a:lnTo>
                  <a:lnTo>
                    <a:pt x="373353" y="111451"/>
                  </a:lnTo>
                  <a:lnTo>
                    <a:pt x="344023" y="111451"/>
                  </a:lnTo>
                  <a:lnTo>
                    <a:pt x="339105" y="110142"/>
                  </a:lnTo>
                  <a:lnTo>
                    <a:pt x="335456" y="107683"/>
                  </a:lnTo>
                  <a:lnTo>
                    <a:pt x="331846" y="105184"/>
                  </a:lnTo>
                  <a:lnTo>
                    <a:pt x="330042" y="101496"/>
                  </a:lnTo>
                  <a:lnTo>
                    <a:pt x="330042" y="93048"/>
                  </a:lnTo>
                  <a:lnTo>
                    <a:pt x="356635" y="80435"/>
                  </a:lnTo>
                  <a:lnTo>
                    <a:pt x="359095" y="80118"/>
                  </a:lnTo>
                  <a:lnTo>
                    <a:pt x="375019" y="75913"/>
                  </a:lnTo>
                  <a:lnTo>
                    <a:pt x="389060" y="75913"/>
                  </a:lnTo>
                  <a:lnTo>
                    <a:pt x="389060" y="54377"/>
                  </a:lnTo>
                  <a:lnTo>
                    <a:pt x="387951" y="48983"/>
                  </a:lnTo>
                  <a:lnTo>
                    <a:pt x="387870" y="48586"/>
                  </a:lnTo>
                  <a:lnTo>
                    <a:pt x="384049" y="41645"/>
                  </a:lnTo>
                  <a:close/>
                </a:path>
                <a:path w="899794" h="148590">
                  <a:moveTo>
                    <a:pt x="389060" y="109468"/>
                  </a:moveTo>
                  <a:lnTo>
                    <a:pt x="375019" y="109468"/>
                  </a:lnTo>
                  <a:lnTo>
                    <a:pt x="375019" y="121843"/>
                  </a:lnTo>
                  <a:lnTo>
                    <a:pt x="389060" y="121843"/>
                  </a:lnTo>
                  <a:lnTo>
                    <a:pt x="389060" y="109468"/>
                  </a:lnTo>
                  <a:close/>
                </a:path>
                <a:path w="899794" h="148590">
                  <a:moveTo>
                    <a:pt x="389060" y="75913"/>
                  </a:moveTo>
                  <a:lnTo>
                    <a:pt x="375019" y="75913"/>
                  </a:lnTo>
                  <a:lnTo>
                    <a:pt x="375019" y="92572"/>
                  </a:lnTo>
                  <a:lnTo>
                    <a:pt x="374027" y="96201"/>
                  </a:lnTo>
                  <a:lnTo>
                    <a:pt x="372044" y="99651"/>
                  </a:lnTo>
                  <a:lnTo>
                    <a:pt x="370101" y="103102"/>
                  </a:lnTo>
                  <a:lnTo>
                    <a:pt x="367206" y="105918"/>
                  </a:lnTo>
                  <a:lnTo>
                    <a:pt x="359551" y="110281"/>
                  </a:lnTo>
                  <a:lnTo>
                    <a:pt x="354530" y="111451"/>
                  </a:lnTo>
                  <a:lnTo>
                    <a:pt x="373353" y="111451"/>
                  </a:lnTo>
                  <a:lnTo>
                    <a:pt x="374305" y="109468"/>
                  </a:lnTo>
                  <a:lnTo>
                    <a:pt x="389060" y="109468"/>
                  </a:lnTo>
                  <a:lnTo>
                    <a:pt x="389060" y="75913"/>
                  </a:lnTo>
                  <a:close/>
                </a:path>
                <a:path w="899794" h="148590">
                  <a:moveTo>
                    <a:pt x="358202" y="29270"/>
                  </a:moveTo>
                  <a:lnTo>
                    <a:pt x="350666" y="29270"/>
                  </a:lnTo>
                  <a:lnTo>
                    <a:pt x="345986" y="29905"/>
                  </a:lnTo>
                  <a:lnTo>
                    <a:pt x="318619" y="50688"/>
                  </a:lnTo>
                  <a:lnTo>
                    <a:pt x="331946" y="55448"/>
                  </a:lnTo>
                  <a:lnTo>
                    <a:pt x="333492" y="52116"/>
                  </a:lnTo>
                  <a:lnTo>
                    <a:pt x="336170" y="48983"/>
                  </a:lnTo>
                  <a:lnTo>
                    <a:pt x="343785" y="43113"/>
                  </a:lnTo>
                  <a:lnTo>
                    <a:pt x="349040" y="41645"/>
                  </a:lnTo>
                  <a:lnTo>
                    <a:pt x="384049" y="41645"/>
                  </a:lnTo>
                  <a:lnTo>
                    <a:pt x="383110" y="39940"/>
                  </a:lnTo>
                  <a:lnTo>
                    <a:pt x="380116" y="36707"/>
                  </a:lnTo>
                  <a:lnTo>
                    <a:pt x="372937" y="32424"/>
                  </a:lnTo>
                  <a:lnTo>
                    <a:pt x="369228" y="31016"/>
                  </a:lnTo>
                  <a:lnTo>
                    <a:pt x="365381" y="30341"/>
                  </a:lnTo>
                  <a:lnTo>
                    <a:pt x="361573" y="29627"/>
                  </a:lnTo>
                  <a:lnTo>
                    <a:pt x="358202" y="29270"/>
                  </a:lnTo>
                  <a:close/>
                </a:path>
                <a:path w="899794" h="148590">
                  <a:moveTo>
                    <a:pt x="427052" y="30460"/>
                  </a:moveTo>
                  <a:lnTo>
                    <a:pt x="413011" y="30460"/>
                  </a:lnTo>
                  <a:lnTo>
                    <a:pt x="413011" y="121843"/>
                  </a:lnTo>
                  <a:lnTo>
                    <a:pt x="427052" y="121843"/>
                  </a:lnTo>
                  <a:lnTo>
                    <a:pt x="427052" y="82815"/>
                  </a:lnTo>
                  <a:lnTo>
                    <a:pt x="423720" y="82815"/>
                  </a:lnTo>
                  <a:lnTo>
                    <a:pt x="423720" y="69726"/>
                  </a:lnTo>
                  <a:lnTo>
                    <a:pt x="427052" y="69726"/>
                  </a:lnTo>
                  <a:lnTo>
                    <a:pt x="427052" y="30460"/>
                  </a:lnTo>
                  <a:close/>
                </a:path>
                <a:path w="899794" h="148590">
                  <a:moveTo>
                    <a:pt x="484879" y="30460"/>
                  </a:moveTo>
                  <a:lnTo>
                    <a:pt x="470839" y="30460"/>
                  </a:lnTo>
                  <a:lnTo>
                    <a:pt x="470839" y="121843"/>
                  </a:lnTo>
                  <a:lnTo>
                    <a:pt x="484879" y="121843"/>
                  </a:lnTo>
                  <a:lnTo>
                    <a:pt x="484879" y="82815"/>
                  </a:lnTo>
                  <a:lnTo>
                    <a:pt x="474171" y="82815"/>
                  </a:lnTo>
                  <a:lnTo>
                    <a:pt x="474171" y="69726"/>
                  </a:lnTo>
                  <a:lnTo>
                    <a:pt x="484879" y="69726"/>
                  </a:lnTo>
                  <a:lnTo>
                    <a:pt x="484879" y="30460"/>
                  </a:lnTo>
                  <a:close/>
                </a:path>
                <a:path w="899794" h="148590">
                  <a:moveTo>
                    <a:pt x="427052" y="69726"/>
                  </a:moveTo>
                  <a:lnTo>
                    <a:pt x="423720" y="69726"/>
                  </a:lnTo>
                  <a:lnTo>
                    <a:pt x="423720" y="82815"/>
                  </a:lnTo>
                  <a:lnTo>
                    <a:pt x="427052" y="82815"/>
                  </a:lnTo>
                  <a:lnTo>
                    <a:pt x="427052" y="69726"/>
                  </a:lnTo>
                  <a:close/>
                </a:path>
                <a:path w="899794" h="148590">
                  <a:moveTo>
                    <a:pt x="470839" y="69726"/>
                  </a:moveTo>
                  <a:lnTo>
                    <a:pt x="427052" y="69726"/>
                  </a:lnTo>
                  <a:lnTo>
                    <a:pt x="427052" y="82815"/>
                  </a:lnTo>
                  <a:lnTo>
                    <a:pt x="470839" y="82815"/>
                  </a:lnTo>
                  <a:lnTo>
                    <a:pt x="470839" y="69726"/>
                  </a:lnTo>
                  <a:close/>
                </a:path>
                <a:path w="899794" h="148590">
                  <a:moveTo>
                    <a:pt x="484879" y="69726"/>
                  </a:moveTo>
                  <a:lnTo>
                    <a:pt x="474171" y="69726"/>
                  </a:lnTo>
                  <a:lnTo>
                    <a:pt x="474171" y="82815"/>
                  </a:lnTo>
                  <a:lnTo>
                    <a:pt x="484879" y="82815"/>
                  </a:lnTo>
                  <a:lnTo>
                    <a:pt x="484879" y="69726"/>
                  </a:lnTo>
                  <a:close/>
                </a:path>
                <a:path w="899794" h="148590">
                  <a:moveTo>
                    <a:pt x="594755" y="108754"/>
                  </a:moveTo>
                  <a:lnTo>
                    <a:pt x="499089" y="108754"/>
                  </a:lnTo>
                  <a:lnTo>
                    <a:pt x="499089" y="148020"/>
                  </a:lnTo>
                  <a:lnTo>
                    <a:pt x="513129" y="148020"/>
                  </a:lnTo>
                  <a:lnTo>
                    <a:pt x="513129" y="121843"/>
                  </a:lnTo>
                  <a:lnTo>
                    <a:pt x="594755" y="121843"/>
                  </a:lnTo>
                  <a:lnTo>
                    <a:pt x="594755" y="108754"/>
                  </a:lnTo>
                  <a:close/>
                </a:path>
                <a:path w="899794" h="148590">
                  <a:moveTo>
                    <a:pt x="594755" y="121843"/>
                  </a:moveTo>
                  <a:lnTo>
                    <a:pt x="580714" y="121843"/>
                  </a:lnTo>
                  <a:lnTo>
                    <a:pt x="580714" y="148020"/>
                  </a:lnTo>
                  <a:lnTo>
                    <a:pt x="594755" y="148020"/>
                  </a:lnTo>
                  <a:lnTo>
                    <a:pt x="594755" y="121843"/>
                  </a:lnTo>
                  <a:close/>
                </a:path>
                <a:path w="899794" h="148590">
                  <a:moveTo>
                    <a:pt x="580714" y="30460"/>
                  </a:moveTo>
                  <a:lnTo>
                    <a:pt x="522648" y="30460"/>
                  </a:lnTo>
                  <a:lnTo>
                    <a:pt x="518999" y="73018"/>
                  </a:lnTo>
                  <a:lnTo>
                    <a:pt x="518365" y="78472"/>
                  </a:lnTo>
                  <a:lnTo>
                    <a:pt x="516937" y="87475"/>
                  </a:lnTo>
                  <a:lnTo>
                    <a:pt x="516064" y="91283"/>
                  </a:lnTo>
                  <a:lnTo>
                    <a:pt x="515033" y="94416"/>
                  </a:lnTo>
                  <a:lnTo>
                    <a:pt x="514042" y="97510"/>
                  </a:lnTo>
                  <a:lnTo>
                    <a:pt x="512872" y="100187"/>
                  </a:lnTo>
                  <a:lnTo>
                    <a:pt x="510293" y="104510"/>
                  </a:lnTo>
                  <a:lnTo>
                    <a:pt x="510175" y="104708"/>
                  </a:lnTo>
                  <a:lnTo>
                    <a:pt x="508568" y="106810"/>
                  </a:lnTo>
                  <a:lnTo>
                    <a:pt x="506704" y="108754"/>
                  </a:lnTo>
                  <a:lnTo>
                    <a:pt x="522648" y="108754"/>
                  </a:lnTo>
                  <a:lnTo>
                    <a:pt x="535737" y="43549"/>
                  </a:lnTo>
                  <a:lnTo>
                    <a:pt x="580714" y="43549"/>
                  </a:lnTo>
                  <a:lnTo>
                    <a:pt x="580714" y="30460"/>
                  </a:lnTo>
                  <a:close/>
                </a:path>
                <a:path w="899794" h="148590">
                  <a:moveTo>
                    <a:pt x="580714" y="43549"/>
                  </a:moveTo>
                  <a:lnTo>
                    <a:pt x="566674" y="43549"/>
                  </a:lnTo>
                  <a:lnTo>
                    <a:pt x="566674" y="108754"/>
                  </a:lnTo>
                  <a:lnTo>
                    <a:pt x="580714" y="108754"/>
                  </a:lnTo>
                  <a:lnTo>
                    <a:pt x="580714" y="43549"/>
                  </a:lnTo>
                  <a:close/>
                </a:path>
                <a:path w="899794" h="148590">
                  <a:moveTo>
                    <a:pt x="675480" y="41645"/>
                  </a:moveTo>
                  <a:lnTo>
                    <a:pt x="653639" y="41645"/>
                  </a:lnTo>
                  <a:lnTo>
                    <a:pt x="658458" y="43271"/>
                  </a:lnTo>
                  <a:lnTo>
                    <a:pt x="661631" y="46524"/>
                  </a:lnTo>
                  <a:lnTo>
                    <a:pt x="664844" y="49776"/>
                  </a:lnTo>
                  <a:lnTo>
                    <a:pt x="666450" y="54377"/>
                  </a:lnTo>
                  <a:lnTo>
                    <a:pt x="666450" y="62944"/>
                  </a:lnTo>
                  <a:lnTo>
                    <a:pt x="652945" y="67763"/>
                  </a:lnTo>
                  <a:lnTo>
                    <a:pt x="648443" y="68298"/>
                  </a:lnTo>
                  <a:lnTo>
                    <a:pt x="608463" y="86424"/>
                  </a:lnTo>
                  <a:lnTo>
                    <a:pt x="607432" y="101853"/>
                  </a:lnTo>
                  <a:lnTo>
                    <a:pt x="608820" y="106929"/>
                  </a:lnTo>
                  <a:lnTo>
                    <a:pt x="614373" y="115298"/>
                  </a:lnTo>
                  <a:lnTo>
                    <a:pt x="618121" y="118491"/>
                  </a:lnTo>
                  <a:lnTo>
                    <a:pt x="627561" y="122894"/>
                  </a:lnTo>
                  <a:lnTo>
                    <a:pt x="632816" y="123984"/>
                  </a:lnTo>
                  <a:lnTo>
                    <a:pt x="643922" y="123984"/>
                  </a:lnTo>
                  <a:lnTo>
                    <a:pt x="664784" y="111451"/>
                  </a:lnTo>
                  <a:lnTo>
                    <a:pt x="635454" y="111451"/>
                  </a:lnTo>
                  <a:lnTo>
                    <a:pt x="630536" y="110142"/>
                  </a:lnTo>
                  <a:lnTo>
                    <a:pt x="626887" y="107683"/>
                  </a:lnTo>
                  <a:lnTo>
                    <a:pt x="623277" y="105184"/>
                  </a:lnTo>
                  <a:lnTo>
                    <a:pt x="621473" y="101496"/>
                  </a:lnTo>
                  <a:lnTo>
                    <a:pt x="621473" y="93048"/>
                  </a:lnTo>
                  <a:lnTo>
                    <a:pt x="648066" y="80435"/>
                  </a:lnTo>
                  <a:lnTo>
                    <a:pt x="650525" y="80118"/>
                  </a:lnTo>
                  <a:lnTo>
                    <a:pt x="666450" y="75913"/>
                  </a:lnTo>
                  <a:lnTo>
                    <a:pt x="680490" y="75913"/>
                  </a:lnTo>
                  <a:lnTo>
                    <a:pt x="680490" y="54377"/>
                  </a:lnTo>
                  <a:lnTo>
                    <a:pt x="679382" y="48983"/>
                  </a:lnTo>
                  <a:lnTo>
                    <a:pt x="679301" y="48586"/>
                  </a:lnTo>
                  <a:lnTo>
                    <a:pt x="675480" y="41645"/>
                  </a:lnTo>
                  <a:close/>
                </a:path>
                <a:path w="899794" h="148590">
                  <a:moveTo>
                    <a:pt x="680490" y="109468"/>
                  </a:moveTo>
                  <a:lnTo>
                    <a:pt x="666450" y="109468"/>
                  </a:lnTo>
                  <a:lnTo>
                    <a:pt x="666450" y="121843"/>
                  </a:lnTo>
                  <a:lnTo>
                    <a:pt x="680490" y="121843"/>
                  </a:lnTo>
                  <a:lnTo>
                    <a:pt x="680490" y="109468"/>
                  </a:lnTo>
                  <a:close/>
                </a:path>
                <a:path w="899794" h="148590">
                  <a:moveTo>
                    <a:pt x="680490" y="75913"/>
                  </a:moveTo>
                  <a:lnTo>
                    <a:pt x="666450" y="75913"/>
                  </a:lnTo>
                  <a:lnTo>
                    <a:pt x="666450" y="92572"/>
                  </a:lnTo>
                  <a:lnTo>
                    <a:pt x="665458" y="96201"/>
                  </a:lnTo>
                  <a:lnTo>
                    <a:pt x="663475" y="99651"/>
                  </a:lnTo>
                  <a:lnTo>
                    <a:pt x="661532" y="103102"/>
                  </a:lnTo>
                  <a:lnTo>
                    <a:pt x="658636" y="105918"/>
                  </a:lnTo>
                  <a:lnTo>
                    <a:pt x="650982" y="110281"/>
                  </a:lnTo>
                  <a:lnTo>
                    <a:pt x="645961" y="111451"/>
                  </a:lnTo>
                  <a:lnTo>
                    <a:pt x="664784" y="111451"/>
                  </a:lnTo>
                  <a:lnTo>
                    <a:pt x="665736" y="109468"/>
                  </a:lnTo>
                  <a:lnTo>
                    <a:pt x="680490" y="109468"/>
                  </a:lnTo>
                  <a:lnTo>
                    <a:pt x="680490" y="75913"/>
                  </a:lnTo>
                  <a:close/>
                </a:path>
                <a:path w="899794" h="148590">
                  <a:moveTo>
                    <a:pt x="649633" y="29270"/>
                  </a:moveTo>
                  <a:lnTo>
                    <a:pt x="642097" y="29270"/>
                  </a:lnTo>
                  <a:lnTo>
                    <a:pt x="637417" y="29905"/>
                  </a:lnTo>
                  <a:lnTo>
                    <a:pt x="610050" y="50688"/>
                  </a:lnTo>
                  <a:lnTo>
                    <a:pt x="623377" y="55448"/>
                  </a:lnTo>
                  <a:lnTo>
                    <a:pt x="624923" y="52116"/>
                  </a:lnTo>
                  <a:lnTo>
                    <a:pt x="627601" y="48983"/>
                  </a:lnTo>
                  <a:lnTo>
                    <a:pt x="635216" y="43113"/>
                  </a:lnTo>
                  <a:lnTo>
                    <a:pt x="640471" y="41645"/>
                  </a:lnTo>
                  <a:lnTo>
                    <a:pt x="675480" y="41645"/>
                  </a:lnTo>
                  <a:lnTo>
                    <a:pt x="674541" y="39940"/>
                  </a:lnTo>
                  <a:lnTo>
                    <a:pt x="671547" y="36707"/>
                  </a:lnTo>
                  <a:lnTo>
                    <a:pt x="664368" y="32424"/>
                  </a:lnTo>
                  <a:lnTo>
                    <a:pt x="660659" y="31016"/>
                  </a:lnTo>
                  <a:lnTo>
                    <a:pt x="656812" y="30341"/>
                  </a:lnTo>
                  <a:lnTo>
                    <a:pt x="653004" y="29627"/>
                  </a:lnTo>
                  <a:lnTo>
                    <a:pt x="649633" y="29270"/>
                  </a:lnTo>
                  <a:close/>
                </a:path>
                <a:path w="899794" h="148590">
                  <a:moveTo>
                    <a:pt x="792483" y="15468"/>
                  </a:moveTo>
                  <a:lnTo>
                    <a:pt x="777729" y="15468"/>
                  </a:lnTo>
                  <a:lnTo>
                    <a:pt x="777729" y="121843"/>
                  </a:lnTo>
                  <a:lnTo>
                    <a:pt x="792483" y="121843"/>
                  </a:lnTo>
                  <a:lnTo>
                    <a:pt x="792483" y="15468"/>
                  </a:lnTo>
                  <a:close/>
                </a:path>
                <a:path w="899794" h="148590">
                  <a:moveTo>
                    <a:pt x="792483" y="0"/>
                  </a:moveTo>
                  <a:lnTo>
                    <a:pt x="777729" y="0"/>
                  </a:lnTo>
                  <a:lnTo>
                    <a:pt x="747268" y="20227"/>
                  </a:lnTo>
                  <a:lnTo>
                    <a:pt x="747268" y="35220"/>
                  </a:lnTo>
                  <a:lnTo>
                    <a:pt x="777015" y="15468"/>
                  </a:lnTo>
                  <a:lnTo>
                    <a:pt x="792483" y="15468"/>
                  </a:lnTo>
                  <a:lnTo>
                    <a:pt x="792483" y="0"/>
                  </a:lnTo>
                  <a:close/>
                </a:path>
                <a:path w="899794" h="148590">
                  <a:moveTo>
                    <a:pt x="899384" y="0"/>
                  </a:moveTo>
                  <a:lnTo>
                    <a:pt x="821328" y="0"/>
                  </a:lnTo>
                  <a:lnTo>
                    <a:pt x="821328" y="13088"/>
                  </a:lnTo>
                  <a:lnTo>
                    <a:pt x="884153" y="13088"/>
                  </a:lnTo>
                  <a:lnTo>
                    <a:pt x="884153" y="14040"/>
                  </a:lnTo>
                  <a:lnTo>
                    <a:pt x="829657" y="121843"/>
                  </a:lnTo>
                  <a:lnTo>
                    <a:pt x="845125" y="121843"/>
                  </a:lnTo>
                  <a:lnTo>
                    <a:pt x="899264" y="14040"/>
                  </a:lnTo>
                  <a:lnTo>
                    <a:pt x="899384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068" y="10805953"/>
              <a:ext cx="335068" cy="33506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0" y="10638419"/>
              <a:ext cx="20104100" cy="10795"/>
            </a:xfrm>
            <a:custGeom>
              <a:avLst/>
              <a:gdLst/>
              <a:ahLst/>
              <a:cxnLst/>
              <a:rect l="l" t="t" r="r" b="b"/>
              <a:pathLst>
                <a:path w="20104100" h="10795">
                  <a:moveTo>
                    <a:pt x="0" y="0"/>
                  </a:moveTo>
                  <a:lnTo>
                    <a:pt x="0" y="10470"/>
                  </a:lnTo>
                  <a:lnTo>
                    <a:pt x="20104099" y="10470"/>
                  </a:lnTo>
                  <a:lnTo>
                    <a:pt x="201040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54956" y="1183210"/>
              <a:ext cx="19214465" cy="41910"/>
            </a:xfrm>
            <a:custGeom>
              <a:avLst/>
              <a:gdLst/>
              <a:ahLst/>
              <a:cxnLst/>
              <a:rect l="l" t="t" r="r" b="b"/>
              <a:pathLst>
                <a:path w="19214465" h="41909">
                  <a:moveTo>
                    <a:pt x="19214074" y="0"/>
                  </a:moveTo>
                  <a:lnTo>
                    <a:pt x="0" y="0"/>
                  </a:lnTo>
                  <a:lnTo>
                    <a:pt x="0" y="41883"/>
                  </a:lnTo>
                  <a:lnTo>
                    <a:pt x="19214074" y="41883"/>
                  </a:lnTo>
                  <a:lnTo>
                    <a:pt x="19214074" y="0"/>
                  </a:lnTo>
                  <a:close/>
                </a:path>
              </a:pathLst>
            </a:custGeom>
            <a:solidFill>
              <a:srgbClr val="707070">
                <a:alpha val="54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91545" y="2207214"/>
              <a:ext cx="1875789" cy="311150"/>
            </a:xfrm>
            <a:custGeom>
              <a:avLst/>
              <a:gdLst/>
              <a:ahLst/>
              <a:cxnLst/>
              <a:rect l="l" t="t" r="r" b="b"/>
              <a:pathLst>
                <a:path w="1875789" h="311150">
                  <a:moveTo>
                    <a:pt x="234999" y="1189"/>
                  </a:moveTo>
                  <a:lnTo>
                    <a:pt x="0" y="1189"/>
                  </a:lnTo>
                  <a:lnTo>
                    <a:pt x="0" y="305797"/>
                  </a:lnTo>
                  <a:lnTo>
                    <a:pt x="45810" y="305797"/>
                  </a:lnTo>
                  <a:lnTo>
                    <a:pt x="45810" y="40455"/>
                  </a:lnTo>
                  <a:lnTo>
                    <a:pt x="234999" y="40455"/>
                  </a:lnTo>
                  <a:lnTo>
                    <a:pt x="234999" y="1189"/>
                  </a:lnTo>
                  <a:close/>
                </a:path>
                <a:path w="1875789" h="311150">
                  <a:moveTo>
                    <a:pt x="234999" y="40455"/>
                  </a:moveTo>
                  <a:lnTo>
                    <a:pt x="189189" y="40455"/>
                  </a:lnTo>
                  <a:lnTo>
                    <a:pt x="189189" y="305797"/>
                  </a:lnTo>
                  <a:lnTo>
                    <a:pt x="234999" y="305797"/>
                  </a:lnTo>
                  <a:lnTo>
                    <a:pt x="234999" y="40455"/>
                  </a:lnTo>
                  <a:close/>
                </a:path>
                <a:path w="1875789" h="311150">
                  <a:moveTo>
                    <a:pt x="457797" y="110360"/>
                  </a:moveTo>
                  <a:lnTo>
                    <a:pt x="380316" y="110360"/>
                  </a:lnTo>
                  <a:lnTo>
                    <a:pt x="390430" y="111030"/>
                  </a:lnTo>
                  <a:lnTo>
                    <a:pt x="399205" y="113037"/>
                  </a:lnTo>
                  <a:lnTo>
                    <a:pt x="423746" y="151262"/>
                  </a:lnTo>
                  <a:lnTo>
                    <a:pt x="423746" y="157658"/>
                  </a:lnTo>
                  <a:lnTo>
                    <a:pt x="366037" y="172977"/>
                  </a:lnTo>
                  <a:lnTo>
                    <a:pt x="357968" y="174056"/>
                  </a:lnTo>
                  <a:lnTo>
                    <a:pt x="319335" y="183240"/>
                  </a:lnTo>
                  <a:lnTo>
                    <a:pt x="285870" y="209417"/>
                  </a:lnTo>
                  <a:lnTo>
                    <a:pt x="280361" y="223398"/>
                  </a:lnTo>
                  <a:lnTo>
                    <a:pt x="280292" y="223621"/>
                  </a:lnTo>
                  <a:lnTo>
                    <a:pt x="278898" y="232006"/>
                  </a:lnTo>
                  <a:lnTo>
                    <a:pt x="278433" y="241246"/>
                  </a:lnTo>
                  <a:lnTo>
                    <a:pt x="279065" y="252039"/>
                  </a:lnTo>
                  <a:lnTo>
                    <a:pt x="300631" y="292820"/>
                  </a:lnTo>
                  <a:lnTo>
                    <a:pt x="345029" y="310352"/>
                  </a:lnTo>
                  <a:lnTo>
                    <a:pt x="355626" y="310854"/>
                  </a:lnTo>
                  <a:lnTo>
                    <a:pt x="364736" y="310510"/>
                  </a:lnTo>
                  <a:lnTo>
                    <a:pt x="405591" y="295506"/>
                  </a:lnTo>
                  <a:lnTo>
                    <a:pt x="422854" y="275158"/>
                  </a:lnTo>
                  <a:lnTo>
                    <a:pt x="365294" y="275158"/>
                  </a:lnTo>
                  <a:lnTo>
                    <a:pt x="357396" y="274702"/>
                  </a:lnTo>
                  <a:lnTo>
                    <a:pt x="356609" y="274702"/>
                  </a:lnTo>
                  <a:lnTo>
                    <a:pt x="348078" y="273075"/>
                  </a:lnTo>
                  <a:lnTo>
                    <a:pt x="322104" y="242780"/>
                  </a:lnTo>
                  <a:lnTo>
                    <a:pt x="322012" y="233909"/>
                  </a:lnTo>
                  <a:lnTo>
                    <a:pt x="324094" y="227563"/>
                  </a:lnTo>
                  <a:lnTo>
                    <a:pt x="360237" y="207236"/>
                  </a:lnTo>
                  <a:lnTo>
                    <a:pt x="382547" y="204360"/>
                  </a:lnTo>
                  <a:lnTo>
                    <a:pt x="399354" y="201832"/>
                  </a:lnTo>
                  <a:lnTo>
                    <a:pt x="423895" y="193949"/>
                  </a:lnTo>
                  <a:lnTo>
                    <a:pt x="468366" y="193949"/>
                  </a:lnTo>
                  <a:lnTo>
                    <a:pt x="468366" y="154088"/>
                  </a:lnTo>
                  <a:lnTo>
                    <a:pt x="467828" y="142189"/>
                  </a:lnTo>
                  <a:lnTo>
                    <a:pt x="466210" y="131443"/>
                  </a:lnTo>
                  <a:lnTo>
                    <a:pt x="463514" y="121878"/>
                  </a:lnTo>
                  <a:lnTo>
                    <a:pt x="459740" y="113484"/>
                  </a:lnTo>
                  <a:lnTo>
                    <a:pt x="457797" y="110360"/>
                  </a:lnTo>
                  <a:close/>
                </a:path>
                <a:path w="1875789" h="311150">
                  <a:moveTo>
                    <a:pt x="468366" y="274702"/>
                  </a:moveTo>
                  <a:lnTo>
                    <a:pt x="424936" y="274702"/>
                  </a:lnTo>
                  <a:lnTo>
                    <a:pt x="424936" y="305797"/>
                  </a:lnTo>
                  <a:lnTo>
                    <a:pt x="468366" y="305797"/>
                  </a:lnTo>
                  <a:lnTo>
                    <a:pt x="468366" y="274702"/>
                  </a:lnTo>
                  <a:close/>
                </a:path>
                <a:path w="1875789" h="311150">
                  <a:moveTo>
                    <a:pt x="468366" y="193949"/>
                  </a:moveTo>
                  <a:lnTo>
                    <a:pt x="423895" y="193949"/>
                  </a:lnTo>
                  <a:lnTo>
                    <a:pt x="423880" y="223621"/>
                  </a:lnTo>
                  <a:lnTo>
                    <a:pt x="423458" y="230063"/>
                  </a:lnTo>
                  <a:lnTo>
                    <a:pt x="403044" y="263947"/>
                  </a:lnTo>
                  <a:lnTo>
                    <a:pt x="365294" y="275158"/>
                  </a:lnTo>
                  <a:lnTo>
                    <a:pt x="422854" y="275158"/>
                  </a:lnTo>
                  <a:lnTo>
                    <a:pt x="423081" y="274702"/>
                  </a:lnTo>
                  <a:lnTo>
                    <a:pt x="468366" y="274702"/>
                  </a:lnTo>
                  <a:lnTo>
                    <a:pt x="468366" y="193949"/>
                  </a:lnTo>
                  <a:close/>
                </a:path>
                <a:path w="1875789" h="311150">
                  <a:moveTo>
                    <a:pt x="379721" y="74367"/>
                  </a:moveTo>
                  <a:lnTo>
                    <a:pt x="340306" y="80316"/>
                  </a:lnTo>
                  <a:lnTo>
                    <a:pt x="300351" y="106056"/>
                  </a:lnTo>
                  <a:lnTo>
                    <a:pt x="285423" y="132670"/>
                  </a:lnTo>
                  <a:lnTo>
                    <a:pt x="327218" y="142189"/>
                  </a:lnTo>
                  <a:lnTo>
                    <a:pt x="330164" y="136305"/>
                  </a:lnTo>
                  <a:lnTo>
                    <a:pt x="334097" y="130700"/>
                  </a:lnTo>
                  <a:lnTo>
                    <a:pt x="369446" y="111030"/>
                  </a:lnTo>
                  <a:lnTo>
                    <a:pt x="368888" y="111030"/>
                  </a:lnTo>
                  <a:lnTo>
                    <a:pt x="380316" y="110360"/>
                  </a:lnTo>
                  <a:lnTo>
                    <a:pt x="457797" y="110360"/>
                  </a:lnTo>
                  <a:lnTo>
                    <a:pt x="455120" y="106056"/>
                  </a:lnTo>
                  <a:lnTo>
                    <a:pt x="423672" y="82101"/>
                  </a:lnTo>
                  <a:lnTo>
                    <a:pt x="386665" y="74571"/>
                  </a:lnTo>
                  <a:lnTo>
                    <a:pt x="379721" y="74367"/>
                  </a:lnTo>
                  <a:close/>
                </a:path>
                <a:path w="1875789" h="311150">
                  <a:moveTo>
                    <a:pt x="558614" y="77341"/>
                  </a:moveTo>
                  <a:lnTo>
                    <a:pt x="515035" y="77341"/>
                  </a:lnTo>
                  <a:lnTo>
                    <a:pt x="515035" y="305797"/>
                  </a:lnTo>
                  <a:lnTo>
                    <a:pt x="563373" y="305797"/>
                  </a:lnTo>
                  <a:lnTo>
                    <a:pt x="600943" y="243477"/>
                  </a:lnTo>
                  <a:lnTo>
                    <a:pt x="558614" y="243477"/>
                  </a:lnTo>
                  <a:lnTo>
                    <a:pt x="558614" y="77341"/>
                  </a:lnTo>
                  <a:close/>
                </a:path>
                <a:path w="1875789" h="311150">
                  <a:moveTo>
                    <a:pt x="707199" y="139512"/>
                  </a:moveTo>
                  <a:lnTo>
                    <a:pt x="663620" y="139512"/>
                  </a:lnTo>
                  <a:lnTo>
                    <a:pt x="663620" y="305797"/>
                  </a:lnTo>
                  <a:lnTo>
                    <a:pt x="707199" y="305797"/>
                  </a:lnTo>
                  <a:lnTo>
                    <a:pt x="707199" y="139512"/>
                  </a:lnTo>
                  <a:close/>
                </a:path>
                <a:path w="1875789" h="311150">
                  <a:moveTo>
                    <a:pt x="707199" y="77341"/>
                  </a:moveTo>
                  <a:lnTo>
                    <a:pt x="659307" y="77341"/>
                  </a:lnTo>
                  <a:lnTo>
                    <a:pt x="558614" y="243477"/>
                  </a:lnTo>
                  <a:lnTo>
                    <a:pt x="600943" y="243477"/>
                  </a:lnTo>
                  <a:lnTo>
                    <a:pt x="663620" y="139512"/>
                  </a:lnTo>
                  <a:lnTo>
                    <a:pt x="707199" y="139512"/>
                  </a:lnTo>
                  <a:lnTo>
                    <a:pt x="707199" y="77341"/>
                  </a:lnTo>
                  <a:close/>
                </a:path>
                <a:path w="1875789" h="311150">
                  <a:moveTo>
                    <a:pt x="582114" y="0"/>
                  </a:moveTo>
                  <a:lnTo>
                    <a:pt x="545674" y="0"/>
                  </a:lnTo>
                  <a:lnTo>
                    <a:pt x="546780" y="11982"/>
                  </a:lnTo>
                  <a:lnTo>
                    <a:pt x="572995" y="47734"/>
                  </a:lnTo>
                  <a:lnTo>
                    <a:pt x="611117" y="56518"/>
                  </a:lnTo>
                  <a:lnTo>
                    <a:pt x="625433" y="55542"/>
                  </a:lnTo>
                  <a:lnTo>
                    <a:pt x="666818" y="32433"/>
                  </a:lnTo>
                  <a:lnTo>
                    <a:pt x="669233" y="28259"/>
                  </a:lnTo>
                  <a:lnTo>
                    <a:pt x="600507" y="28259"/>
                  </a:lnTo>
                  <a:lnTo>
                    <a:pt x="593021" y="25433"/>
                  </a:lnTo>
                  <a:lnTo>
                    <a:pt x="588658" y="19781"/>
                  </a:lnTo>
                  <a:lnTo>
                    <a:pt x="584370" y="14129"/>
                  </a:lnTo>
                  <a:lnTo>
                    <a:pt x="583618" y="11982"/>
                  </a:lnTo>
                  <a:lnTo>
                    <a:pt x="582147" y="7535"/>
                  </a:lnTo>
                  <a:lnTo>
                    <a:pt x="582114" y="0"/>
                  </a:lnTo>
                  <a:close/>
                </a:path>
                <a:path w="1875789" h="311150">
                  <a:moveTo>
                    <a:pt x="676857" y="0"/>
                  </a:moveTo>
                  <a:lnTo>
                    <a:pt x="640269" y="0"/>
                  </a:lnTo>
                  <a:lnTo>
                    <a:pt x="640269" y="7535"/>
                  </a:lnTo>
                  <a:lnTo>
                    <a:pt x="637988" y="14129"/>
                  </a:lnTo>
                  <a:lnTo>
                    <a:pt x="633427" y="19781"/>
                  </a:lnTo>
                  <a:lnTo>
                    <a:pt x="628965" y="25433"/>
                  </a:lnTo>
                  <a:lnTo>
                    <a:pt x="621528" y="28259"/>
                  </a:lnTo>
                  <a:lnTo>
                    <a:pt x="669233" y="28259"/>
                  </a:lnTo>
                  <a:lnTo>
                    <a:pt x="672395" y="22793"/>
                  </a:lnTo>
                  <a:lnTo>
                    <a:pt x="675742" y="11982"/>
                  </a:lnTo>
                  <a:lnTo>
                    <a:pt x="676857" y="0"/>
                  </a:lnTo>
                  <a:close/>
                </a:path>
                <a:path w="1875789" h="311150">
                  <a:moveTo>
                    <a:pt x="940789" y="77341"/>
                  </a:moveTo>
                  <a:lnTo>
                    <a:pt x="754425" y="77341"/>
                  </a:lnTo>
                  <a:lnTo>
                    <a:pt x="754425" y="305797"/>
                  </a:lnTo>
                  <a:lnTo>
                    <a:pt x="797707" y="305797"/>
                  </a:lnTo>
                  <a:lnTo>
                    <a:pt x="797707" y="115715"/>
                  </a:lnTo>
                  <a:lnTo>
                    <a:pt x="940789" y="115715"/>
                  </a:lnTo>
                  <a:lnTo>
                    <a:pt x="940789" y="77341"/>
                  </a:lnTo>
                  <a:close/>
                </a:path>
                <a:path w="1875789" h="311150">
                  <a:moveTo>
                    <a:pt x="940789" y="115715"/>
                  </a:moveTo>
                  <a:lnTo>
                    <a:pt x="897210" y="115715"/>
                  </a:lnTo>
                  <a:lnTo>
                    <a:pt x="897210" y="305797"/>
                  </a:lnTo>
                  <a:lnTo>
                    <a:pt x="940789" y="305797"/>
                  </a:lnTo>
                  <a:lnTo>
                    <a:pt x="940789" y="115715"/>
                  </a:lnTo>
                  <a:close/>
                </a:path>
                <a:path w="1875789" h="311150">
                  <a:moveTo>
                    <a:pt x="1177465" y="77341"/>
                  </a:moveTo>
                  <a:lnTo>
                    <a:pt x="1018022" y="77341"/>
                  </a:lnTo>
                  <a:lnTo>
                    <a:pt x="1014007" y="178481"/>
                  </a:lnTo>
                  <a:lnTo>
                    <a:pt x="1013412" y="191086"/>
                  </a:lnTo>
                  <a:lnTo>
                    <a:pt x="1009498" y="230370"/>
                  </a:lnTo>
                  <a:lnTo>
                    <a:pt x="989366" y="265936"/>
                  </a:lnTo>
                  <a:lnTo>
                    <a:pt x="984061" y="267275"/>
                  </a:lnTo>
                  <a:lnTo>
                    <a:pt x="969535" y="267275"/>
                  </a:lnTo>
                  <a:lnTo>
                    <a:pt x="969576" y="277984"/>
                  </a:lnTo>
                  <a:lnTo>
                    <a:pt x="969684" y="305797"/>
                  </a:lnTo>
                  <a:lnTo>
                    <a:pt x="983962" y="305797"/>
                  </a:lnTo>
                  <a:lnTo>
                    <a:pt x="1022038" y="295023"/>
                  </a:lnTo>
                  <a:lnTo>
                    <a:pt x="1044534" y="262106"/>
                  </a:lnTo>
                  <a:lnTo>
                    <a:pt x="1053533" y="219829"/>
                  </a:lnTo>
                  <a:lnTo>
                    <a:pt x="1059222" y="115715"/>
                  </a:lnTo>
                  <a:lnTo>
                    <a:pt x="1177465" y="115715"/>
                  </a:lnTo>
                  <a:lnTo>
                    <a:pt x="1177465" y="77341"/>
                  </a:lnTo>
                  <a:close/>
                </a:path>
                <a:path w="1875789" h="311150">
                  <a:moveTo>
                    <a:pt x="1177465" y="115715"/>
                  </a:moveTo>
                  <a:lnTo>
                    <a:pt x="1133886" y="115715"/>
                  </a:lnTo>
                  <a:lnTo>
                    <a:pt x="1133886" y="305797"/>
                  </a:lnTo>
                  <a:lnTo>
                    <a:pt x="1177465" y="305797"/>
                  </a:lnTo>
                  <a:lnTo>
                    <a:pt x="1177465" y="115715"/>
                  </a:lnTo>
                  <a:close/>
                </a:path>
                <a:path w="1875789" h="311150">
                  <a:moveTo>
                    <a:pt x="1392863" y="110360"/>
                  </a:moveTo>
                  <a:lnTo>
                    <a:pt x="1315382" y="110360"/>
                  </a:lnTo>
                  <a:lnTo>
                    <a:pt x="1325496" y="111030"/>
                  </a:lnTo>
                  <a:lnTo>
                    <a:pt x="1334271" y="113037"/>
                  </a:lnTo>
                  <a:lnTo>
                    <a:pt x="1358812" y="151262"/>
                  </a:lnTo>
                  <a:lnTo>
                    <a:pt x="1358812" y="157658"/>
                  </a:lnTo>
                  <a:lnTo>
                    <a:pt x="1301104" y="172977"/>
                  </a:lnTo>
                  <a:lnTo>
                    <a:pt x="1293035" y="174056"/>
                  </a:lnTo>
                  <a:lnTo>
                    <a:pt x="1254401" y="183240"/>
                  </a:lnTo>
                  <a:lnTo>
                    <a:pt x="1220936" y="209417"/>
                  </a:lnTo>
                  <a:lnTo>
                    <a:pt x="1215427" y="223398"/>
                  </a:lnTo>
                  <a:lnTo>
                    <a:pt x="1215358" y="223621"/>
                  </a:lnTo>
                  <a:lnTo>
                    <a:pt x="1213964" y="232006"/>
                  </a:lnTo>
                  <a:lnTo>
                    <a:pt x="1213499" y="241246"/>
                  </a:lnTo>
                  <a:lnTo>
                    <a:pt x="1214131" y="252039"/>
                  </a:lnTo>
                  <a:lnTo>
                    <a:pt x="1235698" y="292820"/>
                  </a:lnTo>
                  <a:lnTo>
                    <a:pt x="1280095" y="310352"/>
                  </a:lnTo>
                  <a:lnTo>
                    <a:pt x="1290692" y="310854"/>
                  </a:lnTo>
                  <a:lnTo>
                    <a:pt x="1299802" y="310510"/>
                  </a:lnTo>
                  <a:lnTo>
                    <a:pt x="1340658" y="295506"/>
                  </a:lnTo>
                  <a:lnTo>
                    <a:pt x="1357920" y="275158"/>
                  </a:lnTo>
                  <a:lnTo>
                    <a:pt x="1300360" y="275158"/>
                  </a:lnTo>
                  <a:lnTo>
                    <a:pt x="1292462" y="274702"/>
                  </a:lnTo>
                  <a:lnTo>
                    <a:pt x="1291675" y="274702"/>
                  </a:lnTo>
                  <a:lnTo>
                    <a:pt x="1283144" y="273075"/>
                  </a:lnTo>
                  <a:lnTo>
                    <a:pt x="1257171" y="242780"/>
                  </a:lnTo>
                  <a:lnTo>
                    <a:pt x="1257078" y="233909"/>
                  </a:lnTo>
                  <a:lnTo>
                    <a:pt x="1259161" y="227563"/>
                  </a:lnTo>
                  <a:lnTo>
                    <a:pt x="1295303" y="207236"/>
                  </a:lnTo>
                  <a:lnTo>
                    <a:pt x="1317613" y="204360"/>
                  </a:lnTo>
                  <a:lnTo>
                    <a:pt x="1334420" y="201832"/>
                  </a:lnTo>
                  <a:lnTo>
                    <a:pt x="1358961" y="193949"/>
                  </a:lnTo>
                  <a:lnTo>
                    <a:pt x="1403433" y="193949"/>
                  </a:lnTo>
                  <a:lnTo>
                    <a:pt x="1403433" y="154088"/>
                  </a:lnTo>
                  <a:lnTo>
                    <a:pt x="1402894" y="142189"/>
                  </a:lnTo>
                  <a:lnTo>
                    <a:pt x="1401276" y="131443"/>
                  </a:lnTo>
                  <a:lnTo>
                    <a:pt x="1398580" y="121878"/>
                  </a:lnTo>
                  <a:lnTo>
                    <a:pt x="1394806" y="113484"/>
                  </a:lnTo>
                  <a:lnTo>
                    <a:pt x="1392863" y="110360"/>
                  </a:lnTo>
                  <a:close/>
                </a:path>
                <a:path w="1875789" h="311150">
                  <a:moveTo>
                    <a:pt x="1403433" y="274702"/>
                  </a:moveTo>
                  <a:lnTo>
                    <a:pt x="1360002" y="274702"/>
                  </a:lnTo>
                  <a:lnTo>
                    <a:pt x="1360002" y="305797"/>
                  </a:lnTo>
                  <a:lnTo>
                    <a:pt x="1403433" y="305797"/>
                  </a:lnTo>
                  <a:lnTo>
                    <a:pt x="1403433" y="274702"/>
                  </a:lnTo>
                  <a:close/>
                </a:path>
                <a:path w="1875789" h="311150">
                  <a:moveTo>
                    <a:pt x="1403433" y="193949"/>
                  </a:moveTo>
                  <a:lnTo>
                    <a:pt x="1358961" y="193949"/>
                  </a:lnTo>
                  <a:lnTo>
                    <a:pt x="1358947" y="223621"/>
                  </a:lnTo>
                  <a:lnTo>
                    <a:pt x="1358524" y="230063"/>
                  </a:lnTo>
                  <a:lnTo>
                    <a:pt x="1338111" y="263947"/>
                  </a:lnTo>
                  <a:lnTo>
                    <a:pt x="1300360" y="275158"/>
                  </a:lnTo>
                  <a:lnTo>
                    <a:pt x="1357920" y="275158"/>
                  </a:lnTo>
                  <a:lnTo>
                    <a:pt x="1358148" y="274702"/>
                  </a:lnTo>
                  <a:lnTo>
                    <a:pt x="1403433" y="274702"/>
                  </a:lnTo>
                  <a:lnTo>
                    <a:pt x="1403433" y="193949"/>
                  </a:lnTo>
                  <a:close/>
                </a:path>
                <a:path w="1875789" h="311150">
                  <a:moveTo>
                    <a:pt x="1314787" y="74367"/>
                  </a:moveTo>
                  <a:lnTo>
                    <a:pt x="1275373" y="80316"/>
                  </a:lnTo>
                  <a:lnTo>
                    <a:pt x="1235418" y="106056"/>
                  </a:lnTo>
                  <a:lnTo>
                    <a:pt x="1220490" y="132670"/>
                  </a:lnTo>
                  <a:lnTo>
                    <a:pt x="1262284" y="142189"/>
                  </a:lnTo>
                  <a:lnTo>
                    <a:pt x="1265231" y="136305"/>
                  </a:lnTo>
                  <a:lnTo>
                    <a:pt x="1269163" y="130700"/>
                  </a:lnTo>
                  <a:lnTo>
                    <a:pt x="1304513" y="111030"/>
                  </a:lnTo>
                  <a:lnTo>
                    <a:pt x="1303954" y="111030"/>
                  </a:lnTo>
                  <a:lnTo>
                    <a:pt x="1315382" y="110360"/>
                  </a:lnTo>
                  <a:lnTo>
                    <a:pt x="1392863" y="110360"/>
                  </a:lnTo>
                  <a:lnTo>
                    <a:pt x="1390186" y="106056"/>
                  </a:lnTo>
                  <a:lnTo>
                    <a:pt x="1358738" y="82101"/>
                  </a:lnTo>
                  <a:lnTo>
                    <a:pt x="1321731" y="74571"/>
                  </a:lnTo>
                  <a:lnTo>
                    <a:pt x="1314787" y="74367"/>
                  </a:lnTo>
                  <a:close/>
                </a:path>
                <a:path w="1875789" h="311150">
                  <a:moveTo>
                    <a:pt x="1493680" y="77341"/>
                  </a:moveTo>
                  <a:lnTo>
                    <a:pt x="1450101" y="77341"/>
                  </a:lnTo>
                  <a:lnTo>
                    <a:pt x="1450101" y="305797"/>
                  </a:lnTo>
                  <a:lnTo>
                    <a:pt x="1498440" y="305797"/>
                  </a:lnTo>
                  <a:lnTo>
                    <a:pt x="1536010" y="243477"/>
                  </a:lnTo>
                  <a:lnTo>
                    <a:pt x="1493680" y="243477"/>
                  </a:lnTo>
                  <a:lnTo>
                    <a:pt x="1493680" y="77341"/>
                  </a:lnTo>
                  <a:close/>
                </a:path>
                <a:path w="1875789" h="311150">
                  <a:moveTo>
                    <a:pt x="1642266" y="139512"/>
                  </a:moveTo>
                  <a:lnTo>
                    <a:pt x="1598687" y="139512"/>
                  </a:lnTo>
                  <a:lnTo>
                    <a:pt x="1598687" y="305797"/>
                  </a:lnTo>
                  <a:lnTo>
                    <a:pt x="1642266" y="305797"/>
                  </a:lnTo>
                  <a:lnTo>
                    <a:pt x="1642266" y="139512"/>
                  </a:lnTo>
                  <a:close/>
                </a:path>
                <a:path w="1875789" h="311150">
                  <a:moveTo>
                    <a:pt x="1642266" y="77341"/>
                  </a:moveTo>
                  <a:lnTo>
                    <a:pt x="1594373" y="77341"/>
                  </a:lnTo>
                  <a:lnTo>
                    <a:pt x="1493680" y="243477"/>
                  </a:lnTo>
                  <a:lnTo>
                    <a:pt x="1536010" y="243477"/>
                  </a:lnTo>
                  <a:lnTo>
                    <a:pt x="1598687" y="139512"/>
                  </a:lnTo>
                  <a:lnTo>
                    <a:pt x="1642266" y="139512"/>
                  </a:lnTo>
                  <a:lnTo>
                    <a:pt x="1642266" y="77341"/>
                  </a:lnTo>
                  <a:close/>
                </a:path>
                <a:path w="1875789" h="311150">
                  <a:moveTo>
                    <a:pt x="1517180" y="0"/>
                  </a:moveTo>
                  <a:lnTo>
                    <a:pt x="1480740" y="0"/>
                  </a:lnTo>
                  <a:lnTo>
                    <a:pt x="1481847" y="11982"/>
                  </a:lnTo>
                  <a:lnTo>
                    <a:pt x="1508061" y="47734"/>
                  </a:lnTo>
                  <a:lnTo>
                    <a:pt x="1546183" y="56518"/>
                  </a:lnTo>
                  <a:lnTo>
                    <a:pt x="1560499" y="55542"/>
                  </a:lnTo>
                  <a:lnTo>
                    <a:pt x="1601884" y="32433"/>
                  </a:lnTo>
                  <a:lnTo>
                    <a:pt x="1604299" y="28259"/>
                  </a:lnTo>
                  <a:lnTo>
                    <a:pt x="1535574" y="28259"/>
                  </a:lnTo>
                  <a:lnTo>
                    <a:pt x="1528088" y="25433"/>
                  </a:lnTo>
                  <a:lnTo>
                    <a:pt x="1523725" y="19781"/>
                  </a:lnTo>
                  <a:lnTo>
                    <a:pt x="1519437" y="14129"/>
                  </a:lnTo>
                  <a:lnTo>
                    <a:pt x="1518684" y="11982"/>
                  </a:lnTo>
                  <a:lnTo>
                    <a:pt x="1517213" y="7535"/>
                  </a:lnTo>
                  <a:lnTo>
                    <a:pt x="1517180" y="0"/>
                  </a:lnTo>
                  <a:close/>
                </a:path>
                <a:path w="1875789" h="311150">
                  <a:moveTo>
                    <a:pt x="1611924" y="0"/>
                  </a:moveTo>
                  <a:lnTo>
                    <a:pt x="1575335" y="0"/>
                  </a:lnTo>
                  <a:lnTo>
                    <a:pt x="1575335" y="7535"/>
                  </a:lnTo>
                  <a:lnTo>
                    <a:pt x="1573055" y="14129"/>
                  </a:lnTo>
                  <a:lnTo>
                    <a:pt x="1568493" y="19781"/>
                  </a:lnTo>
                  <a:lnTo>
                    <a:pt x="1564032" y="25433"/>
                  </a:lnTo>
                  <a:lnTo>
                    <a:pt x="1556595" y="28259"/>
                  </a:lnTo>
                  <a:lnTo>
                    <a:pt x="1604299" y="28259"/>
                  </a:lnTo>
                  <a:lnTo>
                    <a:pt x="1607462" y="22793"/>
                  </a:lnTo>
                  <a:lnTo>
                    <a:pt x="1610808" y="11982"/>
                  </a:lnTo>
                  <a:lnTo>
                    <a:pt x="1611924" y="0"/>
                  </a:lnTo>
                  <a:close/>
                </a:path>
                <a:path w="1875789" h="311150">
                  <a:moveTo>
                    <a:pt x="1733071" y="77341"/>
                  </a:moveTo>
                  <a:lnTo>
                    <a:pt x="1689492" y="77341"/>
                  </a:lnTo>
                  <a:lnTo>
                    <a:pt x="1689492" y="305797"/>
                  </a:lnTo>
                  <a:lnTo>
                    <a:pt x="1733071" y="305797"/>
                  </a:lnTo>
                  <a:lnTo>
                    <a:pt x="1733071" y="210905"/>
                  </a:lnTo>
                  <a:lnTo>
                    <a:pt x="1720577" y="210905"/>
                  </a:lnTo>
                  <a:lnTo>
                    <a:pt x="1720577" y="172382"/>
                  </a:lnTo>
                  <a:lnTo>
                    <a:pt x="1733071" y="172382"/>
                  </a:lnTo>
                  <a:lnTo>
                    <a:pt x="1733071" y="77341"/>
                  </a:lnTo>
                  <a:close/>
                </a:path>
                <a:path w="1875789" h="311150">
                  <a:moveTo>
                    <a:pt x="1875409" y="77341"/>
                  </a:moveTo>
                  <a:lnTo>
                    <a:pt x="1831979" y="77341"/>
                  </a:lnTo>
                  <a:lnTo>
                    <a:pt x="1831979" y="305797"/>
                  </a:lnTo>
                  <a:lnTo>
                    <a:pt x="1875409" y="305797"/>
                  </a:lnTo>
                  <a:lnTo>
                    <a:pt x="1875409" y="210905"/>
                  </a:lnTo>
                  <a:lnTo>
                    <a:pt x="1844324" y="210905"/>
                  </a:lnTo>
                  <a:lnTo>
                    <a:pt x="1844324" y="172382"/>
                  </a:lnTo>
                  <a:lnTo>
                    <a:pt x="1875409" y="172382"/>
                  </a:lnTo>
                  <a:lnTo>
                    <a:pt x="1875409" y="77341"/>
                  </a:lnTo>
                  <a:close/>
                </a:path>
                <a:path w="1875789" h="311150">
                  <a:moveTo>
                    <a:pt x="1733071" y="172382"/>
                  </a:moveTo>
                  <a:lnTo>
                    <a:pt x="1720577" y="172382"/>
                  </a:lnTo>
                  <a:lnTo>
                    <a:pt x="1720577" y="210905"/>
                  </a:lnTo>
                  <a:lnTo>
                    <a:pt x="1733071" y="210905"/>
                  </a:lnTo>
                  <a:lnTo>
                    <a:pt x="1733071" y="172382"/>
                  </a:lnTo>
                  <a:close/>
                </a:path>
                <a:path w="1875789" h="311150">
                  <a:moveTo>
                    <a:pt x="1831979" y="172382"/>
                  </a:moveTo>
                  <a:lnTo>
                    <a:pt x="1733071" y="172382"/>
                  </a:lnTo>
                  <a:lnTo>
                    <a:pt x="1733071" y="210905"/>
                  </a:lnTo>
                  <a:lnTo>
                    <a:pt x="1831979" y="210905"/>
                  </a:lnTo>
                  <a:lnTo>
                    <a:pt x="1831979" y="172382"/>
                  </a:lnTo>
                  <a:close/>
                </a:path>
                <a:path w="1875789" h="311150">
                  <a:moveTo>
                    <a:pt x="1875409" y="172382"/>
                  </a:moveTo>
                  <a:lnTo>
                    <a:pt x="1844324" y="172382"/>
                  </a:lnTo>
                  <a:lnTo>
                    <a:pt x="1844324" y="210905"/>
                  </a:lnTo>
                  <a:lnTo>
                    <a:pt x="1875409" y="210905"/>
                  </a:lnTo>
                  <a:lnTo>
                    <a:pt x="1875409" y="1723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97474" y="6134986"/>
              <a:ext cx="3098546" cy="39027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97474" y="2208404"/>
              <a:ext cx="2322588" cy="39027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80697" y="2935060"/>
              <a:ext cx="5665531" cy="249697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3067" y="6774663"/>
              <a:ext cx="5842026" cy="302608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7782" y="2869022"/>
              <a:ext cx="10934521" cy="57380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7088" y="416217"/>
              <a:ext cx="11853410" cy="69179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77089" y="416217"/>
              <a:ext cx="11853545" cy="692150"/>
            </a:xfrm>
            <a:custGeom>
              <a:avLst/>
              <a:gdLst/>
              <a:ahLst/>
              <a:cxnLst/>
              <a:rect l="l" t="t" r="r" b="b"/>
              <a:pathLst>
                <a:path w="11853545" h="692150">
                  <a:moveTo>
                    <a:pt x="11853410" y="0"/>
                  </a:moveTo>
                  <a:lnTo>
                    <a:pt x="0" y="0"/>
                  </a:lnTo>
                  <a:lnTo>
                    <a:pt x="0" y="691792"/>
                  </a:lnTo>
                  <a:lnTo>
                    <a:pt x="11853410" y="691792"/>
                  </a:lnTo>
                  <a:lnTo>
                    <a:pt x="1185341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47326" y="10921133"/>
              <a:ext cx="3110455" cy="15991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852425" y="10914470"/>
              <a:ext cx="899794" cy="148590"/>
            </a:xfrm>
            <a:custGeom>
              <a:avLst/>
              <a:gdLst/>
              <a:ahLst/>
              <a:cxnLst/>
              <a:rect l="l" t="t" r="r" b="b"/>
              <a:pathLst>
                <a:path w="899794" h="148590">
                  <a:moveTo>
                    <a:pt x="14754" y="0"/>
                  </a:moveTo>
                  <a:lnTo>
                    <a:pt x="0" y="0"/>
                  </a:lnTo>
                  <a:lnTo>
                    <a:pt x="0" y="121843"/>
                  </a:lnTo>
                  <a:lnTo>
                    <a:pt x="14754" y="121843"/>
                  </a:lnTo>
                  <a:lnTo>
                    <a:pt x="14754" y="65918"/>
                  </a:lnTo>
                  <a:lnTo>
                    <a:pt x="47541" y="65918"/>
                  </a:lnTo>
                  <a:lnTo>
                    <a:pt x="38313" y="53544"/>
                  </a:lnTo>
                  <a:lnTo>
                    <a:pt x="38970" y="52830"/>
                  </a:lnTo>
                  <a:lnTo>
                    <a:pt x="14754" y="52830"/>
                  </a:lnTo>
                  <a:lnTo>
                    <a:pt x="14754" y="0"/>
                  </a:lnTo>
                  <a:close/>
                </a:path>
                <a:path w="899794" h="148590">
                  <a:moveTo>
                    <a:pt x="47541" y="65918"/>
                  </a:moveTo>
                  <a:lnTo>
                    <a:pt x="29746" y="65918"/>
                  </a:lnTo>
                  <a:lnTo>
                    <a:pt x="71630" y="121843"/>
                  </a:lnTo>
                  <a:lnTo>
                    <a:pt x="89240" y="121843"/>
                  </a:lnTo>
                  <a:lnTo>
                    <a:pt x="47541" y="65918"/>
                  </a:lnTo>
                  <a:close/>
                </a:path>
                <a:path w="899794" h="148590">
                  <a:moveTo>
                    <a:pt x="87574" y="0"/>
                  </a:moveTo>
                  <a:lnTo>
                    <a:pt x="69964" y="0"/>
                  </a:lnTo>
                  <a:lnTo>
                    <a:pt x="21179" y="52830"/>
                  </a:lnTo>
                  <a:lnTo>
                    <a:pt x="38970" y="52830"/>
                  </a:lnTo>
                  <a:lnTo>
                    <a:pt x="87574" y="0"/>
                  </a:lnTo>
                  <a:close/>
                </a:path>
                <a:path w="899794" h="148590">
                  <a:moveTo>
                    <a:pt x="143395" y="29270"/>
                  </a:moveTo>
                  <a:lnTo>
                    <a:pt x="126895" y="29270"/>
                  </a:lnTo>
                  <a:lnTo>
                    <a:pt x="119657" y="31234"/>
                  </a:lnTo>
                  <a:lnTo>
                    <a:pt x="95031" y="63256"/>
                  </a:lnTo>
                  <a:lnTo>
                    <a:pt x="93737" y="76627"/>
                  </a:lnTo>
                  <a:lnTo>
                    <a:pt x="93737" y="86067"/>
                  </a:lnTo>
                  <a:lnTo>
                    <a:pt x="119657" y="121783"/>
                  </a:lnTo>
                  <a:lnTo>
                    <a:pt x="126895" y="123746"/>
                  </a:lnTo>
                  <a:lnTo>
                    <a:pt x="143395" y="123746"/>
                  </a:lnTo>
                  <a:lnTo>
                    <a:pt x="150613" y="121783"/>
                  </a:lnTo>
                  <a:lnTo>
                    <a:pt x="163027" y="113930"/>
                  </a:lnTo>
                  <a:lnTo>
                    <a:pt x="165491" y="111134"/>
                  </a:lnTo>
                  <a:lnTo>
                    <a:pt x="128878" y="111134"/>
                  </a:lnTo>
                  <a:lnTo>
                    <a:pt x="123722" y="109527"/>
                  </a:lnTo>
                  <a:lnTo>
                    <a:pt x="115631" y="103102"/>
                  </a:lnTo>
                  <a:lnTo>
                    <a:pt x="112636" y="98878"/>
                  </a:lnTo>
                  <a:lnTo>
                    <a:pt x="108749" y="88407"/>
                  </a:lnTo>
                  <a:lnTo>
                    <a:pt x="107778" y="82735"/>
                  </a:lnTo>
                  <a:lnTo>
                    <a:pt x="107778" y="70519"/>
                  </a:lnTo>
                  <a:lnTo>
                    <a:pt x="128878" y="41883"/>
                  </a:lnTo>
                  <a:lnTo>
                    <a:pt x="165482" y="41883"/>
                  </a:lnTo>
                  <a:lnTo>
                    <a:pt x="163027" y="39087"/>
                  </a:lnTo>
                  <a:lnTo>
                    <a:pt x="150613" y="31234"/>
                  </a:lnTo>
                  <a:lnTo>
                    <a:pt x="143395" y="29270"/>
                  </a:lnTo>
                  <a:close/>
                </a:path>
                <a:path w="899794" h="148590">
                  <a:moveTo>
                    <a:pt x="165482" y="41883"/>
                  </a:moveTo>
                  <a:lnTo>
                    <a:pt x="141411" y="41883"/>
                  </a:lnTo>
                  <a:lnTo>
                    <a:pt x="146567" y="43509"/>
                  </a:lnTo>
                  <a:lnTo>
                    <a:pt x="154659" y="50014"/>
                  </a:lnTo>
                  <a:lnTo>
                    <a:pt x="157653" y="54278"/>
                  </a:lnTo>
                  <a:lnTo>
                    <a:pt x="161540" y="64828"/>
                  </a:lnTo>
                  <a:lnTo>
                    <a:pt x="162512" y="70519"/>
                  </a:lnTo>
                  <a:lnTo>
                    <a:pt x="162512" y="82735"/>
                  </a:lnTo>
                  <a:lnTo>
                    <a:pt x="141411" y="111134"/>
                  </a:lnTo>
                  <a:lnTo>
                    <a:pt x="165491" y="111134"/>
                  </a:lnTo>
                  <a:lnTo>
                    <a:pt x="167866" y="108437"/>
                  </a:lnTo>
                  <a:lnTo>
                    <a:pt x="171317" y="101377"/>
                  </a:lnTo>
                  <a:lnTo>
                    <a:pt x="174807" y="94317"/>
                  </a:lnTo>
                  <a:lnTo>
                    <a:pt x="176552" y="86067"/>
                  </a:lnTo>
                  <a:lnTo>
                    <a:pt x="176552" y="76627"/>
                  </a:lnTo>
                  <a:lnTo>
                    <a:pt x="167866" y="44600"/>
                  </a:lnTo>
                  <a:lnTo>
                    <a:pt x="165482" y="41883"/>
                  </a:lnTo>
                  <a:close/>
                </a:path>
                <a:path w="899794" h="148590">
                  <a:moveTo>
                    <a:pt x="201783" y="30460"/>
                  </a:moveTo>
                  <a:lnTo>
                    <a:pt x="196310" y="30460"/>
                  </a:lnTo>
                  <a:lnTo>
                    <a:pt x="196310" y="121843"/>
                  </a:lnTo>
                  <a:lnTo>
                    <a:pt x="210350" y="121843"/>
                  </a:lnTo>
                  <a:lnTo>
                    <a:pt x="210350" y="50643"/>
                  </a:lnTo>
                  <a:lnTo>
                    <a:pt x="201783" y="30460"/>
                  </a:lnTo>
                  <a:close/>
                </a:path>
                <a:path w="899794" h="148590">
                  <a:moveTo>
                    <a:pt x="214872" y="30460"/>
                  </a:moveTo>
                  <a:lnTo>
                    <a:pt x="210350" y="30460"/>
                  </a:lnTo>
                  <a:lnTo>
                    <a:pt x="210350" y="50643"/>
                  </a:lnTo>
                  <a:lnTo>
                    <a:pt x="240573" y="121843"/>
                  </a:lnTo>
                  <a:lnTo>
                    <a:pt x="251996" y="121843"/>
                  </a:lnTo>
                  <a:lnTo>
                    <a:pt x="260226" y="102805"/>
                  </a:lnTo>
                  <a:lnTo>
                    <a:pt x="246284" y="102805"/>
                  </a:lnTo>
                  <a:lnTo>
                    <a:pt x="214872" y="30460"/>
                  </a:lnTo>
                  <a:close/>
                </a:path>
                <a:path w="899794" h="148590">
                  <a:moveTo>
                    <a:pt x="296259" y="30460"/>
                  </a:moveTo>
                  <a:lnTo>
                    <a:pt x="291499" y="30460"/>
                  </a:lnTo>
                  <a:lnTo>
                    <a:pt x="282218" y="51930"/>
                  </a:lnTo>
                  <a:lnTo>
                    <a:pt x="282218" y="121843"/>
                  </a:lnTo>
                  <a:lnTo>
                    <a:pt x="296259" y="121843"/>
                  </a:lnTo>
                  <a:lnTo>
                    <a:pt x="296259" y="30460"/>
                  </a:lnTo>
                  <a:close/>
                </a:path>
                <a:path w="899794" h="148590">
                  <a:moveTo>
                    <a:pt x="282218" y="30460"/>
                  </a:moveTo>
                  <a:lnTo>
                    <a:pt x="278173" y="30460"/>
                  </a:lnTo>
                  <a:lnTo>
                    <a:pt x="246284" y="102805"/>
                  </a:lnTo>
                  <a:lnTo>
                    <a:pt x="260226" y="102805"/>
                  </a:lnTo>
                  <a:lnTo>
                    <a:pt x="282218" y="51930"/>
                  </a:lnTo>
                  <a:lnTo>
                    <a:pt x="282218" y="30460"/>
                  </a:lnTo>
                  <a:close/>
                </a:path>
                <a:path w="899794" h="148590">
                  <a:moveTo>
                    <a:pt x="291499" y="30460"/>
                  </a:moveTo>
                  <a:lnTo>
                    <a:pt x="282218" y="30460"/>
                  </a:lnTo>
                  <a:lnTo>
                    <a:pt x="282218" y="51930"/>
                  </a:lnTo>
                  <a:lnTo>
                    <a:pt x="291499" y="30460"/>
                  </a:lnTo>
                  <a:close/>
                </a:path>
                <a:path w="899794" h="148590">
                  <a:moveTo>
                    <a:pt x="210350" y="30460"/>
                  </a:moveTo>
                  <a:lnTo>
                    <a:pt x="201783" y="30460"/>
                  </a:lnTo>
                  <a:lnTo>
                    <a:pt x="210350" y="50643"/>
                  </a:lnTo>
                  <a:lnTo>
                    <a:pt x="210350" y="30460"/>
                  </a:lnTo>
                  <a:close/>
                </a:path>
                <a:path w="899794" h="148590">
                  <a:moveTo>
                    <a:pt x="384049" y="41645"/>
                  </a:moveTo>
                  <a:lnTo>
                    <a:pt x="362208" y="41645"/>
                  </a:lnTo>
                  <a:lnTo>
                    <a:pt x="367027" y="43271"/>
                  </a:lnTo>
                  <a:lnTo>
                    <a:pt x="370200" y="46524"/>
                  </a:lnTo>
                  <a:lnTo>
                    <a:pt x="373413" y="49776"/>
                  </a:lnTo>
                  <a:lnTo>
                    <a:pt x="375019" y="54377"/>
                  </a:lnTo>
                  <a:lnTo>
                    <a:pt x="375019" y="62944"/>
                  </a:lnTo>
                  <a:lnTo>
                    <a:pt x="361514" y="67763"/>
                  </a:lnTo>
                  <a:lnTo>
                    <a:pt x="357012" y="68298"/>
                  </a:lnTo>
                  <a:lnTo>
                    <a:pt x="317033" y="86424"/>
                  </a:lnTo>
                  <a:lnTo>
                    <a:pt x="316001" y="101853"/>
                  </a:lnTo>
                  <a:lnTo>
                    <a:pt x="317389" y="106929"/>
                  </a:lnTo>
                  <a:lnTo>
                    <a:pt x="322942" y="115298"/>
                  </a:lnTo>
                  <a:lnTo>
                    <a:pt x="326690" y="118491"/>
                  </a:lnTo>
                  <a:lnTo>
                    <a:pt x="336130" y="122894"/>
                  </a:lnTo>
                  <a:lnTo>
                    <a:pt x="341385" y="123984"/>
                  </a:lnTo>
                  <a:lnTo>
                    <a:pt x="352491" y="123984"/>
                  </a:lnTo>
                  <a:lnTo>
                    <a:pt x="373353" y="111451"/>
                  </a:lnTo>
                  <a:lnTo>
                    <a:pt x="344023" y="111451"/>
                  </a:lnTo>
                  <a:lnTo>
                    <a:pt x="339105" y="110142"/>
                  </a:lnTo>
                  <a:lnTo>
                    <a:pt x="335456" y="107683"/>
                  </a:lnTo>
                  <a:lnTo>
                    <a:pt x="331846" y="105184"/>
                  </a:lnTo>
                  <a:lnTo>
                    <a:pt x="330042" y="101496"/>
                  </a:lnTo>
                  <a:lnTo>
                    <a:pt x="330042" y="93048"/>
                  </a:lnTo>
                  <a:lnTo>
                    <a:pt x="356635" y="80435"/>
                  </a:lnTo>
                  <a:lnTo>
                    <a:pt x="359095" y="80118"/>
                  </a:lnTo>
                  <a:lnTo>
                    <a:pt x="375019" y="75913"/>
                  </a:lnTo>
                  <a:lnTo>
                    <a:pt x="389060" y="75913"/>
                  </a:lnTo>
                  <a:lnTo>
                    <a:pt x="389060" y="54377"/>
                  </a:lnTo>
                  <a:lnTo>
                    <a:pt x="387951" y="48983"/>
                  </a:lnTo>
                  <a:lnTo>
                    <a:pt x="387870" y="48586"/>
                  </a:lnTo>
                  <a:lnTo>
                    <a:pt x="384049" y="41645"/>
                  </a:lnTo>
                  <a:close/>
                </a:path>
                <a:path w="899794" h="148590">
                  <a:moveTo>
                    <a:pt x="389060" y="109468"/>
                  </a:moveTo>
                  <a:lnTo>
                    <a:pt x="375019" y="109468"/>
                  </a:lnTo>
                  <a:lnTo>
                    <a:pt x="375019" y="121843"/>
                  </a:lnTo>
                  <a:lnTo>
                    <a:pt x="389060" y="121843"/>
                  </a:lnTo>
                  <a:lnTo>
                    <a:pt x="389060" y="109468"/>
                  </a:lnTo>
                  <a:close/>
                </a:path>
                <a:path w="899794" h="148590">
                  <a:moveTo>
                    <a:pt x="389060" y="75913"/>
                  </a:moveTo>
                  <a:lnTo>
                    <a:pt x="375019" y="75913"/>
                  </a:lnTo>
                  <a:lnTo>
                    <a:pt x="375019" y="92572"/>
                  </a:lnTo>
                  <a:lnTo>
                    <a:pt x="374027" y="96201"/>
                  </a:lnTo>
                  <a:lnTo>
                    <a:pt x="372044" y="99651"/>
                  </a:lnTo>
                  <a:lnTo>
                    <a:pt x="370101" y="103102"/>
                  </a:lnTo>
                  <a:lnTo>
                    <a:pt x="367206" y="105918"/>
                  </a:lnTo>
                  <a:lnTo>
                    <a:pt x="359551" y="110281"/>
                  </a:lnTo>
                  <a:lnTo>
                    <a:pt x="354530" y="111451"/>
                  </a:lnTo>
                  <a:lnTo>
                    <a:pt x="373353" y="111451"/>
                  </a:lnTo>
                  <a:lnTo>
                    <a:pt x="374305" y="109468"/>
                  </a:lnTo>
                  <a:lnTo>
                    <a:pt x="389060" y="109468"/>
                  </a:lnTo>
                  <a:lnTo>
                    <a:pt x="389060" y="75913"/>
                  </a:lnTo>
                  <a:close/>
                </a:path>
                <a:path w="899794" h="148590">
                  <a:moveTo>
                    <a:pt x="358202" y="29270"/>
                  </a:moveTo>
                  <a:lnTo>
                    <a:pt x="350666" y="29270"/>
                  </a:lnTo>
                  <a:lnTo>
                    <a:pt x="345986" y="29905"/>
                  </a:lnTo>
                  <a:lnTo>
                    <a:pt x="318619" y="50688"/>
                  </a:lnTo>
                  <a:lnTo>
                    <a:pt x="331946" y="55448"/>
                  </a:lnTo>
                  <a:lnTo>
                    <a:pt x="333492" y="52116"/>
                  </a:lnTo>
                  <a:lnTo>
                    <a:pt x="336170" y="48983"/>
                  </a:lnTo>
                  <a:lnTo>
                    <a:pt x="343785" y="43113"/>
                  </a:lnTo>
                  <a:lnTo>
                    <a:pt x="349040" y="41645"/>
                  </a:lnTo>
                  <a:lnTo>
                    <a:pt x="384049" y="41645"/>
                  </a:lnTo>
                  <a:lnTo>
                    <a:pt x="383110" y="39940"/>
                  </a:lnTo>
                  <a:lnTo>
                    <a:pt x="380116" y="36707"/>
                  </a:lnTo>
                  <a:lnTo>
                    <a:pt x="372937" y="32424"/>
                  </a:lnTo>
                  <a:lnTo>
                    <a:pt x="369228" y="31016"/>
                  </a:lnTo>
                  <a:lnTo>
                    <a:pt x="365381" y="30341"/>
                  </a:lnTo>
                  <a:lnTo>
                    <a:pt x="361573" y="29627"/>
                  </a:lnTo>
                  <a:lnTo>
                    <a:pt x="358202" y="29270"/>
                  </a:lnTo>
                  <a:close/>
                </a:path>
                <a:path w="899794" h="148590">
                  <a:moveTo>
                    <a:pt x="427052" y="30460"/>
                  </a:moveTo>
                  <a:lnTo>
                    <a:pt x="413011" y="30460"/>
                  </a:lnTo>
                  <a:lnTo>
                    <a:pt x="413011" y="121843"/>
                  </a:lnTo>
                  <a:lnTo>
                    <a:pt x="427052" y="121843"/>
                  </a:lnTo>
                  <a:lnTo>
                    <a:pt x="427052" y="82815"/>
                  </a:lnTo>
                  <a:lnTo>
                    <a:pt x="423720" y="82815"/>
                  </a:lnTo>
                  <a:lnTo>
                    <a:pt x="423720" y="69726"/>
                  </a:lnTo>
                  <a:lnTo>
                    <a:pt x="427052" y="69726"/>
                  </a:lnTo>
                  <a:lnTo>
                    <a:pt x="427052" y="30460"/>
                  </a:lnTo>
                  <a:close/>
                </a:path>
                <a:path w="899794" h="148590">
                  <a:moveTo>
                    <a:pt x="484879" y="30460"/>
                  </a:moveTo>
                  <a:lnTo>
                    <a:pt x="470839" y="30460"/>
                  </a:lnTo>
                  <a:lnTo>
                    <a:pt x="470839" y="121843"/>
                  </a:lnTo>
                  <a:lnTo>
                    <a:pt x="484879" y="121843"/>
                  </a:lnTo>
                  <a:lnTo>
                    <a:pt x="484879" y="82815"/>
                  </a:lnTo>
                  <a:lnTo>
                    <a:pt x="474171" y="82815"/>
                  </a:lnTo>
                  <a:lnTo>
                    <a:pt x="474171" y="69726"/>
                  </a:lnTo>
                  <a:lnTo>
                    <a:pt x="484879" y="69726"/>
                  </a:lnTo>
                  <a:lnTo>
                    <a:pt x="484879" y="30460"/>
                  </a:lnTo>
                  <a:close/>
                </a:path>
                <a:path w="899794" h="148590">
                  <a:moveTo>
                    <a:pt x="427052" y="69726"/>
                  </a:moveTo>
                  <a:lnTo>
                    <a:pt x="423720" y="69726"/>
                  </a:lnTo>
                  <a:lnTo>
                    <a:pt x="423720" y="82815"/>
                  </a:lnTo>
                  <a:lnTo>
                    <a:pt x="427052" y="82815"/>
                  </a:lnTo>
                  <a:lnTo>
                    <a:pt x="427052" y="69726"/>
                  </a:lnTo>
                  <a:close/>
                </a:path>
                <a:path w="899794" h="148590">
                  <a:moveTo>
                    <a:pt x="470839" y="69726"/>
                  </a:moveTo>
                  <a:lnTo>
                    <a:pt x="427052" y="69726"/>
                  </a:lnTo>
                  <a:lnTo>
                    <a:pt x="427052" y="82815"/>
                  </a:lnTo>
                  <a:lnTo>
                    <a:pt x="470839" y="82815"/>
                  </a:lnTo>
                  <a:lnTo>
                    <a:pt x="470839" y="69726"/>
                  </a:lnTo>
                  <a:close/>
                </a:path>
                <a:path w="899794" h="148590">
                  <a:moveTo>
                    <a:pt x="484879" y="69726"/>
                  </a:moveTo>
                  <a:lnTo>
                    <a:pt x="474171" y="69726"/>
                  </a:lnTo>
                  <a:lnTo>
                    <a:pt x="474171" y="82815"/>
                  </a:lnTo>
                  <a:lnTo>
                    <a:pt x="484879" y="82815"/>
                  </a:lnTo>
                  <a:lnTo>
                    <a:pt x="484879" y="69726"/>
                  </a:lnTo>
                  <a:close/>
                </a:path>
                <a:path w="899794" h="148590">
                  <a:moveTo>
                    <a:pt x="594755" y="108754"/>
                  </a:moveTo>
                  <a:lnTo>
                    <a:pt x="499089" y="108754"/>
                  </a:lnTo>
                  <a:lnTo>
                    <a:pt x="499089" y="148020"/>
                  </a:lnTo>
                  <a:lnTo>
                    <a:pt x="513129" y="148020"/>
                  </a:lnTo>
                  <a:lnTo>
                    <a:pt x="513129" y="121843"/>
                  </a:lnTo>
                  <a:lnTo>
                    <a:pt x="594755" y="121843"/>
                  </a:lnTo>
                  <a:lnTo>
                    <a:pt x="594755" y="108754"/>
                  </a:lnTo>
                  <a:close/>
                </a:path>
                <a:path w="899794" h="148590">
                  <a:moveTo>
                    <a:pt x="594755" y="121843"/>
                  </a:moveTo>
                  <a:lnTo>
                    <a:pt x="580714" y="121843"/>
                  </a:lnTo>
                  <a:lnTo>
                    <a:pt x="580714" y="148020"/>
                  </a:lnTo>
                  <a:lnTo>
                    <a:pt x="594755" y="148020"/>
                  </a:lnTo>
                  <a:lnTo>
                    <a:pt x="594755" y="121843"/>
                  </a:lnTo>
                  <a:close/>
                </a:path>
                <a:path w="899794" h="148590">
                  <a:moveTo>
                    <a:pt x="580714" y="30460"/>
                  </a:moveTo>
                  <a:lnTo>
                    <a:pt x="522648" y="30460"/>
                  </a:lnTo>
                  <a:lnTo>
                    <a:pt x="518999" y="73018"/>
                  </a:lnTo>
                  <a:lnTo>
                    <a:pt x="518365" y="78472"/>
                  </a:lnTo>
                  <a:lnTo>
                    <a:pt x="516937" y="87475"/>
                  </a:lnTo>
                  <a:lnTo>
                    <a:pt x="516064" y="91283"/>
                  </a:lnTo>
                  <a:lnTo>
                    <a:pt x="515033" y="94416"/>
                  </a:lnTo>
                  <a:lnTo>
                    <a:pt x="514042" y="97510"/>
                  </a:lnTo>
                  <a:lnTo>
                    <a:pt x="512872" y="100187"/>
                  </a:lnTo>
                  <a:lnTo>
                    <a:pt x="510293" y="104510"/>
                  </a:lnTo>
                  <a:lnTo>
                    <a:pt x="510175" y="104708"/>
                  </a:lnTo>
                  <a:lnTo>
                    <a:pt x="508568" y="106810"/>
                  </a:lnTo>
                  <a:lnTo>
                    <a:pt x="506704" y="108754"/>
                  </a:lnTo>
                  <a:lnTo>
                    <a:pt x="522648" y="108754"/>
                  </a:lnTo>
                  <a:lnTo>
                    <a:pt x="535737" y="43549"/>
                  </a:lnTo>
                  <a:lnTo>
                    <a:pt x="580714" y="43549"/>
                  </a:lnTo>
                  <a:lnTo>
                    <a:pt x="580714" y="30460"/>
                  </a:lnTo>
                  <a:close/>
                </a:path>
                <a:path w="899794" h="148590">
                  <a:moveTo>
                    <a:pt x="580714" y="43549"/>
                  </a:moveTo>
                  <a:lnTo>
                    <a:pt x="566674" y="43549"/>
                  </a:lnTo>
                  <a:lnTo>
                    <a:pt x="566674" y="108754"/>
                  </a:lnTo>
                  <a:lnTo>
                    <a:pt x="580714" y="108754"/>
                  </a:lnTo>
                  <a:lnTo>
                    <a:pt x="580714" y="43549"/>
                  </a:lnTo>
                  <a:close/>
                </a:path>
                <a:path w="899794" h="148590">
                  <a:moveTo>
                    <a:pt x="675480" y="41645"/>
                  </a:moveTo>
                  <a:lnTo>
                    <a:pt x="653639" y="41645"/>
                  </a:lnTo>
                  <a:lnTo>
                    <a:pt x="658458" y="43271"/>
                  </a:lnTo>
                  <a:lnTo>
                    <a:pt x="661631" y="46524"/>
                  </a:lnTo>
                  <a:lnTo>
                    <a:pt x="664844" y="49776"/>
                  </a:lnTo>
                  <a:lnTo>
                    <a:pt x="666450" y="54377"/>
                  </a:lnTo>
                  <a:lnTo>
                    <a:pt x="666450" y="62944"/>
                  </a:lnTo>
                  <a:lnTo>
                    <a:pt x="652945" y="67763"/>
                  </a:lnTo>
                  <a:lnTo>
                    <a:pt x="648443" y="68298"/>
                  </a:lnTo>
                  <a:lnTo>
                    <a:pt x="608463" y="86424"/>
                  </a:lnTo>
                  <a:lnTo>
                    <a:pt x="607432" y="101853"/>
                  </a:lnTo>
                  <a:lnTo>
                    <a:pt x="608820" y="106929"/>
                  </a:lnTo>
                  <a:lnTo>
                    <a:pt x="614373" y="115298"/>
                  </a:lnTo>
                  <a:lnTo>
                    <a:pt x="618121" y="118491"/>
                  </a:lnTo>
                  <a:lnTo>
                    <a:pt x="627561" y="122894"/>
                  </a:lnTo>
                  <a:lnTo>
                    <a:pt x="632816" y="123984"/>
                  </a:lnTo>
                  <a:lnTo>
                    <a:pt x="643922" y="123984"/>
                  </a:lnTo>
                  <a:lnTo>
                    <a:pt x="664784" y="111451"/>
                  </a:lnTo>
                  <a:lnTo>
                    <a:pt x="635454" y="111451"/>
                  </a:lnTo>
                  <a:lnTo>
                    <a:pt x="630536" y="110142"/>
                  </a:lnTo>
                  <a:lnTo>
                    <a:pt x="626887" y="107683"/>
                  </a:lnTo>
                  <a:lnTo>
                    <a:pt x="623277" y="105184"/>
                  </a:lnTo>
                  <a:lnTo>
                    <a:pt x="621473" y="101496"/>
                  </a:lnTo>
                  <a:lnTo>
                    <a:pt x="621473" y="93048"/>
                  </a:lnTo>
                  <a:lnTo>
                    <a:pt x="648066" y="80435"/>
                  </a:lnTo>
                  <a:lnTo>
                    <a:pt x="650525" y="80118"/>
                  </a:lnTo>
                  <a:lnTo>
                    <a:pt x="666450" y="75913"/>
                  </a:lnTo>
                  <a:lnTo>
                    <a:pt x="680490" y="75913"/>
                  </a:lnTo>
                  <a:lnTo>
                    <a:pt x="680490" y="54377"/>
                  </a:lnTo>
                  <a:lnTo>
                    <a:pt x="679382" y="48983"/>
                  </a:lnTo>
                  <a:lnTo>
                    <a:pt x="679301" y="48586"/>
                  </a:lnTo>
                  <a:lnTo>
                    <a:pt x="675480" y="41645"/>
                  </a:lnTo>
                  <a:close/>
                </a:path>
                <a:path w="899794" h="148590">
                  <a:moveTo>
                    <a:pt x="680490" y="109468"/>
                  </a:moveTo>
                  <a:lnTo>
                    <a:pt x="666450" y="109468"/>
                  </a:lnTo>
                  <a:lnTo>
                    <a:pt x="666450" y="121843"/>
                  </a:lnTo>
                  <a:lnTo>
                    <a:pt x="680490" y="121843"/>
                  </a:lnTo>
                  <a:lnTo>
                    <a:pt x="680490" y="109468"/>
                  </a:lnTo>
                  <a:close/>
                </a:path>
                <a:path w="899794" h="148590">
                  <a:moveTo>
                    <a:pt x="680490" y="75913"/>
                  </a:moveTo>
                  <a:lnTo>
                    <a:pt x="666450" y="75913"/>
                  </a:lnTo>
                  <a:lnTo>
                    <a:pt x="666450" y="92572"/>
                  </a:lnTo>
                  <a:lnTo>
                    <a:pt x="665458" y="96201"/>
                  </a:lnTo>
                  <a:lnTo>
                    <a:pt x="663475" y="99651"/>
                  </a:lnTo>
                  <a:lnTo>
                    <a:pt x="661532" y="103102"/>
                  </a:lnTo>
                  <a:lnTo>
                    <a:pt x="658636" y="105918"/>
                  </a:lnTo>
                  <a:lnTo>
                    <a:pt x="650982" y="110281"/>
                  </a:lnTo>
                  <a:lnTo>
                    <a:pt x="645961" y="111451"/>
                  </a:lnTo>
                  <a:lnTo>
                    <a:pt x="664784" y="111451"/>
                  </a:lnTo>
                  <a:lnTo>
                    <a:pt x="665736" y="109468"/>
                  </a:lnTo>
                  <a:lnTo>
                    <a:pt x="680490" y="109468"/>
                  </a:lnTo>
                  <a:lnTo>
                    <a:pt x="680490" y="75913"/>
                  </a:lnTo>
                  <a:close/>
                </a:path>
                <a:path w="899794" h="148590">
                  <a:moveTo>
                    <a:pt x="649633" y="29270"/>
                  </a:moveTo>
                  <a:lnTo>
                    <a:pt x="642097" y="29270"/>
                  </a:lnTo>
                  <a:lnTo>
                    <a:pt x="637417" y="29905"/>
                  </a:lnTo>
                  <a:lnTo>
                    <a:pt x="610050" y="50688"/>
                  </a:lnTo>
                  <a:lnTo>
                    <a:pt x="623377" y="55448"/>
                  </a:lnTo>
                  <a:lnTo>
                    <a:pt x="624923" y="52116"/>
                  </a:lnTo>
                  <a:lnTo>
                    <a:pt x="627601" y="48983"/>
                  </a:lnTo>
                  <a:lnTo>
                    <a:pt x="635216" y="43113"/>
                  </a:lnTo>
                  <a:lnTo>
                    <a:pt x="640471" y="41645"/>
                  </a:lnTo>
                  <a:lnTo>
                    <a:pt x="675480" y="41645"/>
                  </a:lnTo>
                  <a:lnTo>
                    <a:pt x="674541" y="39940"/>
                  </a:lnTo>
                  <a:lnTo>
                    <a:pt x="671547" y="36707"/>
                  </a:lnTo>
                  <a:lnTo>
                    <a:pt x="664368" y="32424"/>
                  </a:lnTo>
                  <a:lnTo>
                    <a:pt x="660659" y="31016"/>
                  </a:lnTo>
                  <a:lnTo>
                    <a:pt x="656812" y="30341"/>
                  </a:lnTo>
                  <a:lnTo>
                    <a:pt x="653004" y="29627"/>
                  </a:lnTo>
                  <a:lnTo>
                    <a:pt x="649633" y="29270"/>
                  </a:lnTo>
                  <a:close/>
                </a:path>
                <a:path w="899794" h="148590">
                  <a:moveTo>
                    <a:pt x="792483" y="15468"/>
                  </a:moveTo>
                  <a:lnTo>
                    <a:pt x="777729" y="15468"/>
                  </a:lnTo>
                  <a:lnTo>
                    <a:pt x="777729" y="121843"/>
                  </a:lnTo>
                  <a:lnTo>
                    <a:pt x="792483" y="121843"/>
                  </a:lnTo>
                  <a:lnTo>
                    <a:pt x="792483" y="15468"/>
                  </a:lnTo>
                  <a:close/>
                </a:path>
                <a:path w="899794" h="148590">
                  <a:moveTo>
                    <a:pt x="792483" y="0"/>
                  </a:moveTo>
                  <a:lnTo>
                    <a:pt x="777729" y="0"/>
                  </a:lnTo>
                  <a:lnTo>
                    <a:pt x="747268" y="20227"/>
                  </a:lnTo>
                  <a:lnTo>
                    <a:pt x="747268" y="35220"/>
                  </a:lnTo>
                  <a:lnTo>
                    <a:pt x="777015" y="15468"/>
                  </a:lnTo>
                  <a:lnTo>
                    <a:pt x="792483" y="15468"/>
                  </a:lnTo>
                  <a:lnTo>
                    <a:pt x="792483" y="0"/>
                  </a:lnTo>
                  <a:close/>
                </a:path>
                <a:path w="899794" h="148590">
                  <a:moveTo>
                    <a:pt x="899384" y="0"/>
                  </a:moveTo>
                  <a:lnTo>
                    <a:pt x="821328" y="0"/>
                  </a:lnTo>
                  <a:lnTo>
                    <a:pt x="821328" y="13088"/>
                  </a:lnTo>
                  <a:lnTo>
                    <a:pt x="884153" y="13088"/>
                  </a:lnTo>
                  <a:lnTo>
                    <a:pt x="884153" y="14040"/>
                  </a:lnTo>
                  <a:lnTo>
                    <a:pt x="829657" y="121843"/>
                  </a:lnTo>
                  <a:lnTo>
                    <a:pt x="845125" y="121843"/>
                  </a:lnTo>
                  <a:lnTo>
                    <a:pt x="899264" y="14040"/>
                  </a:lnTo>
                  <a:lnTo>
                    <a:pt x="899384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068" y="10805953"/>
              <a:ext cx="335068" cy="33506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0" y="10638419"/>
              <a:ext cx="20104100" cy="10795"/>
            </a:xfrm>
            <a:custGeom>
              <a:avLst/>
              <a:gdLst/>
              <a:ahLst/>
              <a:cxnLst/>
              <a:rect l="l" t="t" r="r" b="b"/>
              <a:pathLst>
                <a:path w="20104100" h="10795">
                  <a:moveTo>
                    <a:pt x="0" y="0"/>
                  </a:moveTo>
                  <a:lnTo>
                    <a:pt x="0" y="10470"/>
                  </a:lnTo>
                  <a:lnTo>
                    <a:pt x="20104099" y="10470"/>
                  </a:lnTo>
                  <a:lnTo>
                    <a:pt x="201040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54956" y="1183210"/>
              <a:ext cx="19214465" cy="41910"/>
            </a:xfrm>
            <a:custGeom>
              <a:avLst/>
              <a:gdLst/>
              <a:ahLst/>
              <a:cxnLst/>
              <a:rect l="l" t="t" r="r" b="b"/>
              <a:pathLst>
                <a:path w="19214465" h="41909">
                  <a:moveTo>
                    <a:pt x="19214074" y="0"/>
                  </a:moveTo>
                  <a:lnTo>
                    <a:pt x="0" y="0"/>
                  </a:lnTo>
                  <a:lnTo>
                    <a:pt x="0" y="41883"/>
                  </a:lnTo>
                  <a:lnTo>
                    <a:pt x="19214074" y="41883"/>
                  </a:lnTo>
                  <a:lnTo>
                    <a:pt x="19214074" y="0"/>
                  </a:lnTo>
                  <a:close/>
                </a:path>
              </a:pathLst>
            </a:custGeom>
            <a:solidFill>
              <a:srgbClr val="707070">
                <a:alpha val="54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06725" y="2667933"/>
              <a:ext cx="1875789" cy="311150"/>
            </a:xfrm>
            <a:custGeom>
              <a:avLst/>
              <a:gdLst/>
              <a:ahLst/>
              <a:cxnLst/>
              <a:rect l="l" t="t" r="r" b="b"/>
              <a:pathLst>
                <a:path w="1875789" h="311150">
                  <a:moveTo>
                    <a:pt x="234999" y="1189"/>
                  </a:moveTo>
                  <a:lnTo>
                    <a:pt x="0" y="1189"/>
                  </a:lnTo>
                  <a:lnTo>
                    <a:pt x="0" y="305797"/>
                  </a:lnTo>
                  <a:lnTo>
                    <a:pt x="45810" y="305797"/>
                  </a:lnTo>
                  <a:lnTo>
                    <a:pt x="45810" y="40455"/>
                  </a:lnTo>
                  <a:lnTo>
                    <a:pt x="234999" y="40455"/>
                  </a:lnTo>
                  <a:lnTo>
                    <a:pt x="234999" y="1189"/>
                  </a:lnTo>
                  <a:close/>
                </a:path>
                <a:path w="1875789" h="311150">
                  <a:moveTo>
                    <a:pt x="234999" y="40455"/>
                  </a:moveTo>
                  <a:lnTo>
                    <a:pt x="189189" y="40455"/>
                  </a:lnTo>
                  <a:lnTo>
                    <a:pt x="189189" y="305797"/>
                  </a:lnTo>
                  <a:lnTo>
                    <a:pt x="234999" y="305797"/>
                  </a:lnTo>
                  <a:lnTo>
                    <a:pt x="234999" y="40455"/>
                  </a:lnTo>
                  <a:close/>
                </a:path>
                <a:path w="1875789" h="311150">
                  <a:moveTo>
                    <a:pt x="457797" y="110360"/>
                  </a:moveTo>
                  <a:lnTo>
                    <a:pt x="380316" y="110360"/>
                  </a:lnTo>
                  <a:lnTo>
                    <a:pt x="390430" y="111030"/>
                  </a:lnTo>
                  <a:lnTo>
                    <a:pt x="399205" y="113037"/>
                  </a:lnTo>
                  <a:lnTo>
                    <a:pt x="423746" y="151262"/>
                  </a:lnTo>
                  <a:lnTo>
                    <a:pt x="423746" y="157658"/>
                  </a:lnTo>
                  <a:lnTo>
                    <a:pt x="366037" y="172977"/>
                  </a:lnTo>
                  <a:lnTo>
                    <a:pt x="357968" y="174056"/>
                  </a:lnTo>
                  <a:lnTo>
                    <a:pt x="319335" y="183240"/>
                  </a:lnTo>
                  <a:lnTo>
                    <a:pt x="285870" y="209417"/>
                  </a:lnTo>
                  <a:lnTo>
                    <a:pt x="280361" y="223398"/>
                  </a:lnTo>
                  <a:lnTo>
                    <a:pt x="280292" y="223621"/>
                  </a:lnTo>
                  <a:lnTo>
                    <a:pt x="278898" y="232006"/>
                  </a:lnTo>
                  <a:lnTo>
                    <a:pt x="278433" y="241246"/>
                  </a:lnTo>
                  <a:lnTo>
                    <a:pt x="279065" y="252039"/>
                  </a:lnTo>
                  <a:lnTo>
                    <a:pt x="300631" y="292820"/>
                  </a:lnTo>
                  <a:lnTo>
                    <a:pt x="345029" y="310352"/>
                  </a:lnTo>
                  <a:lnTo>
                    <a:pt x="355626" y="310854"/>
                  </a:lnTo>
                  <a:lnTo>
                    <a:pt x="364736" y="310510"/>
                  </a:lnTo>
                  <a:lnTo>
                    <a:pt x="405591" y="295506"/>
                  </a:lnTo>
                  <a:lnTo>
                    <a:pt x="422854" y="275158"/>
                  </a:lnTo>
                  <a:lnTo>
                    <a:pt x="365294" y="275158"/>
                  </a:lnTo>
                  <a:lnTo>
                    <a:pt x="357396" y="274702"/>
                  </a:lnTo>
                  <a:lnTo>
                    <a:pt x="356609" y="274702"/>
                  </a:lnTo>
                  <a:lnTo>
                    <a:pt x="348078" y="273075"/>
                  </a:lnTo>
                  <a:lnTo>
                    <a:pt x="322104" y="242780"/>
                  </a:lnTo>
                  <a:lnTo>
                    <a:pt x="322012" y="233909"/>
                  </a:lnTo>
                  <a:lnTo>
                    <a:pt x="324094" y="227563"/>
                  </a:lnTo>
                  <a:lnTo>
                    <a:pt x="360237" y="207236"/>
                  </a:lnTo>
                  <a:lnTo>
                    <a:pt x="382547" y="204360"/>
                  </a:lnTo>
                  <a:lnTo>
                    <a:pt x="399354" y="201832"/>
                  </a:lnTo>
                  <a:lnTo>
                    <a:pt x="423895" y="193949"/>
                  </a:lnTo>
                  <a:lnTo>
                    <a:pt x="468366" y="193949"/>
                  </a:lnTo>
                  <a:lnTo>
                    <a:pt x="468366" y="154088"/>
                  </a:lnTo>
                  <a:lnTo>
                    <a:pt x="467828" y="142189"/>
                  </a:lnTo>
                  <a:lnTo>
                    <a:pt x="466210" y="131443"/>
                  </a:lnTo>
                  <a:lnTo>
                    <a:pt x="463514" y="121878"/>
                  </a:lnTo>
                  <a:lnTo>
                    <a:pt x="459740" y="113484"/>
                  </a:lnTo>
                  <a:lnTo>
                    <a:pt x="457797" y="110360"/>
                  </a:lnTo>
                  <a:close/>
                </a:path>
                <a:path w="1875789" h="311150">
                  <a:moveTo>
                    <a:pt x="468366" y="274702"/>
                  </a:moveTo>
                  <a:lnTo>
                    <a:pt x="424936" y="274702"/>
                  </a:lnTo>
                  <a:lnTo>
                    <a:pt x="424936" y="305797"/>
                  </a:lnTo>
                  <a:lnTo>
                    <a:pt x="468366" y="305797"/>
                  </a:lnTo>
                  <a:lnTo>
                    <a:pt x="468366" y="274702"/>
                  </a:lnTo>
                  <a:close/>
                </a:path>
                <a:path w="1875789" h="311150">
                  <a:moveTo>
                    <a:pt x="468366" y="193949"/>
                  </a:moveTo>
                  <a:lnTo>
                    <a:pt x="423895" y="193949"/>
                  </a:lnTo>
                  <a:lnTo>
                    <a:pt x="423880" y="223621"/>
                  </a:lnTo>
                  <a:lnTo>
                    <a:pt x="423458" y="230063"/>
                  </a:lnTo>
                  <a:lnTo>
                    <a:pt x="403044" y="263947"/>
                  </a:lnTo>
                  <a:lnTo>
                    <a:pt x="365294" y="275158"/>
                  </a:lnTo>
                  <a:lnTo>
                    <a:pt x="422854" y="275158"/>
                  </a:lnTo>
                  <a:lnTo>
                    <a:pt x="423081" y="274702"/>
                  </a:lnTo>
                  <a:lnTo>
                    <a:pt x="468366" y="274702"/>
                  </a:lnTo>
                  <a:lnTo>
                    <a:pt x="468366" y="193949"/>
                  </a:lnTo>
                  <a:close/>
                </a:path>
                <a:path w="1875789" h="311150">
                  <a:moveTo>
                    <a:pt x="379721" y="74367"/>
                  </a:moveTo>
                  <a:lnTo>
                    <a:pt x="340306" y="80316"/>
                  </a:lnTo>
                  <a:lnTo>
                    <a:pt x="300351" y="106056"/>
                  </a:lnTo>
                  <a:lnTo>
                    <a:pt x="285423" y="132670"/>
                  </a:lnTo>
                  <a:lnTo>
                    <a:pt x="327218" y="142189"/>
                  </a:lnTo>
                  <a:lnTo>
                    <a:pt x="330164" y="136305"/>
                  </a:lnTo>
                  <a:lnTo>
                    <a:pt x="334097" y="130700"/>
                  </a:lnTo>
                  <a:lnTo>
                    <a:pt x="369446" y="111030"/>
                  </a:lnTo>
                  <a:lnTo>
                    <a:pt x="368888" y="111030"/>
                  </a:lnTo>
                  <a:lnTo>
                    <a:pt x="380316" y="110360"/>
                  </a:lnTo>
                  <a:lnTo>
                    <a:pt x="457797" y="110360"/>
                  </a:lnTo>
                  <a:lnTo>
                    <a:pt x="455120" y="106056"/>
                  </a:lnTo>
                  <a:lnTo>
                    <a:pt x="423672" y="82101"/>
                  </a:lnTo>
                  <a:lnTo>
                    <a:pt x="386665" y="74571"/>
                  </a:lnTo>
                  <a:lnTo>
                    <a:pt x="379721" y="74367"/>
                  </a:lnTo>
                  <a:close/>
                </a:path>
                <a:path w="1875789" h="311150">
                  <a:moveTo>
                    <a:pt x="558614" y="77341"/>
                  </a:moveTo>
                  <a:lnTo>
                    <a:pt x="515035" y="77341"/>
                  </a:lnTo>
                  <a:lnTo>
                    <a:pt x="515035" y="305797"/>
                  </a:lnTo>
                  <a:lnTo>
                    <a:pt x="563373" y="305797"/>
                  </a:lnTo>
                  <a:lnTo>
                    <a:pt x="600943" y="243477"/>
                  </a:lnTo>
                  <a:lnTo>
                    <a:pt x="558614" y="243477"/>
                  </a:lnTo>
                  <a:lnTo>
                    <a:pt x="558614" y="77341"/>
                  </a:lnTo>
                  <a:close/>
                </a:path>
                <a:path w="1875789" h="311150">
                  <a:moveTo>
                    <a:pt x="707199" y="139512"/>
                  </a:moveTo>
                  <a:lnTo>
                    <a:pt x="663620" y="139512"/>
                  </a:lnTo>
                  <a:lnTo>
                    <a:pt x="663620" y="305797"/>
                  </a:lnTo>
                  <a:lnTo>
                    <a:pt x="707199" y="305797"/>
                  </a:lnTo>
                  <a:lnTo>
                    <a:pt x="707199" y="139512"/>
                  </a:lnTo>
                  <a:close/>
                </a:path>
                <a:path w="1875789" h="311150">
                  <a:moveTo>
                    <a:pt x="707199" y="77341"/>
                  </a:moveTo>
                  <a:lnTo>
                    <a:pt x="659307" y="77341"/>
                  </a:lnTo>
                  <a:lnTo>
                    <a:pt x="558614" y="243477"/>
                  </a:lnTo>
                  <a:lnTo>
                    <a:pt x="600943" y="243477"/>
                  </a:lnTo>
                  <a:lnTo>
                    <a:pt x="663620" y="139512"/>
                  </a:lnTo>
                  <a:lnTo>
                    <a:pt x="707199" y="139512"/>
                  </a:lnTo>
                  <a:lnTo>
                    <a:pt x="707199" y="77341"/>
                  </a:lnTo>
                  <a:close/>
                </a:path>
                <a:path w="1875789" h="311150">
                  <a:moveTo>
                    <a:pt x="582114" y="0"/>
                  </a:moveTo>
                  <a:lnTo>
                    <a:pt x="545674" y="0"/>
                  </a:lnTo>
                  <a:lnTo>
                    <a:pt x="546780" y="11982"/>
                  </a:lnTo>
                  <a:lnTo>
                    <a:pt x="572995" y="47734"/>
                  </a:lnTo>
                  <a:lnTo>
                    <a:pt x="611117" y="56518"/>
                  </a:lnTo>
                  <a:lnTo>
                    <a:pt x="625433" y="55542"/>
                  </a:lnTo>
                  <a:lnTo>
                    <a:pt x="666818" y="32433"/>
                  </a:lnTo>
                  <a:lnTo>
                    <a:pt x="669233" y="28259"/>
                  </a:lnTo>
                  <a:lnTo>
                    <a:pt x="600507" y="28259"/>
                  </a:lnTo>
                  <a:lnTo>
                    <a:pt x="593021" y="25433"/>
                  </a:lnTo>
                  <a:lnTo>
                    <a:pt x="588658" y="19781"/>
                  </a:lnTo>
                  <a:lnTo>
                    <a:pt x="584370" y="14129"/>
                  </a:lnTo>
                  <a:lnTo>
                    <a:pt x="583618" y="11982"/>
                  </a:lnTo>
                  <a:lnTo>
                    <a:pt x="582147" y="7535"/>
                  </a:lnTo>
                  <a:lnTo>
                    <a:pt x="582114" y="0"/>
                  </a:lnTo>
                  <a:close/>
                </a:path>
                <a:path w="1875789" h="311150">
                  <a:moveTo>
                    <a:pt x="676857" y="0"/>
                  </a:moveTo>
                  <a:lnTo>
                    <a:pt x="640269" y="0"/>
                  </a:lnTo>
                  <a:lnTo>
                    <a:pt x="640269" y="7535"/>
                  </a:lnTo>
                  <a:lnTo>
                    <a:pt x="637988" y="14129"/>
                  </a:lnTo>
                  <a:lnTo>
                    <a:pt x="633427" y="19781"/>
                  </a:lnTo>
                  <a:lnTo>
                    <a:pt x="628965" y="25433"/>
                  </a:lnTo>
                  <a:lnTo>
                    <a:pt x="621528" y="28259"/>
                  </a:lnTo>
                  <a:lnTo>
                    <a:pt x="669233" y="28259"/>
                  </a:lnTo>
                  <a:lnTo>
                    <a:pt x="672395" y="22793"/>
                  </a:lnTo>
                  <a:lnTo>
                    <a:pt x="675742" y="11982"/>
                  </a:lnTo>
                  <a:lnTo>
                    <a:pt x="676857" y="0"/>
                  </a:lnTo>
                  <a:close/>
                </a:path>
                <a:path w="1875789" h="311150">
                  <a:moveTo>
                    <a:pt x="940789" y="77341"/>
                  </a:moveTo>
                  <a:lnTo>
                    <a:pt x="754425" y="77341"/>
                  </a:lnTo>
                  <a:lnTo>
                    <a:pt x="754425" y="305797"/>
                  </a:lnTo>
                  <a:lnTo>
                    <a:pt x="797707" y="305797"/>
                  </a:lnTo>
                  <a:lnTo>
                    <a:pt x="797707" y="115715"/>
                  </a:lnTo>
                  <a:lnTo>
                    <a:pt x="940789" y="115715"/>
                  </a:lnTo>
                  <a:lnTo>
                    <a:pt x="940789" y="77341"/>
                  </a:lnTo>
                  <a:close/>
                </a:path>
                <a:path w="1875789" h="311150">
                  <a:moveTo>
                    <a:pt x="940789" y="115715"/>
                  </a:moveTo>
                  <a:lnTo>
                    <a:pt x="897210" y="115715"/>
                  </a:lnTo>
                  <a:lnTo>
                    <a:pt x="897210" y="305797"/>
                  </a:lnTo>
                  <a:lnTo>
                    <a:pt x="940789" y="305797"/>
                  </a:lnTo>
                  <a:lnTo>
                    <a:pt x="940789" y="115715"/>
                  </a:lnTo>
                  <a:close/>
                </a:path>
                <a:path w="1875789" h="311150">
                  <a:moveTo>
                    <a:pt x="1177465" y="77341"/>
                  </a:moveTo>
                  <a:lnTo>
                    <a:pt x="1018022" y="77341"/>
                  </a:lnTo>
                  <a:lnTo>
                    <a:pt x="1014007" y="178481"/>
                  </a:lnTo>
                  <a:lnTo>
                    <a:pt x="1013412" y="191086"/>
                  </a:lnTo>
                  <a:lnTo>
                    <a:pt x="1009498" y="230370"/>
                  </a:lnTo>
                  <a:lnTo>
                    <a:pt x="989366" y="265936"/>
                  </a:lnTo>
                  <a:lnTo>
                    <a:pt x="984061" y="267275"/>
                  </a:lnTo>
                  <a:lnTo>
                    <a:pt x="969535" y="267275"/>
                  </a:lnTo>
                  <a:lnTo>
                    <a:pt x="969576" y="277984"/>
                  </a:lnTo>
                  <a:lnTo>
                    <a:pt x="969684" y="305797"/>
                  </a:lnTo>
                  <a:lnTo>
                    <a:pt x="983962" y="305797"/>
                  </a:lnTo>
                  <a:lnTo>
                    <a:pt x="1022038" y="295023"/>
                  </a:lnTo>
                  <a:lnTo>
                    <a:pt x="1044534" y="262106"/>
                  </a:lnTo>
                  <a:lnTo>
                    <a:pt x="1053533" y="219829"/>
                  </a:lnTo>
                  <a:lnTo>
                    <a:pt x="1059222" y="115715"/>
                  </a:lnTo>
                  <a:lnTo>
                    <a:pt x="1177465" y="115715"/>
                  </a:lnTo>
                  <a:lnTo>
                    <a:pt x="1177465" y="77341"/>
                  </a:lnTo>
                  <a:close/>
                </a:path>
                <a:path w="1875789" h="311150">
                  <a:moveTo>
                    <a:pt x="1177465" y="115715"/>
                  </a:moveTo>
                  <a:lnTo>
                    <a:pt x="1133886" y="115715"/>
                  </a:lnTo>
                  <a:lnTo>
                    <a:pt x="1133886" y="305797"/>
                  </a:lnTo>
                  <a:lnTo>
                    <a:pt x="1177465" y="305797"/>
                  </a:lnTo>
                  <a:lnTo>
                    <a:pt x="1177465" y="115715"/>
                  </a:lnTo>
                  <a:close/>
                </a:path>
                <a:path w="1875789" h="311150">
                  <a:moveTo>
                    <a:pt x="1392863" y="110360"/>
                  </a:moveTo>
                  <a:lnTo>
                    <a:pt x="1315382" y="110360"/>
                  </a:lnTo>
                  <a:lnTo>
                    <a:pt x="1325496" y="111030"/>
                  </a:lnTo>
                  <a:lnTo>
                    <a:pt x="1334271" y="113037"/>
                  </a:lnTo>
                  <a:lnTo>
                    <a:pt x="1358812" y="151262"/>
                  </a:lnTo>
                  <a:lnTo>
                    <a:pt x="1358812" y="157658"/>
                  </a:lnTo>
                  <a:lnTo>
                    <a:pt x="1301104" y="172977"/>
                  </a:lnTo>
                  <a:lnTo>
                    <a:pt x="1293035" y="174056"/>
                  </a:lnTo>
                  <a:lnTo>
                    <a:pt x="1254401" y="183240"/>
                  </a:lnTo>
                  <a:lnTo>
                    <a:pt x="1220936" y="209417"/>
                  </a:lnTo>
                  <a:lnTo>
                    <a:pt x="1215427" y="223398"/>
                  </a:lnTo>
                  <a:lnTo>
                    <a:pt x="1215358" y="223621"/>
                  </a:lnTo>
                  <a:lnTo>
                    <a:pt x="1213964" y="232006"/>
                  </a:lnTo>
                  <a:lnTo>
                    <a:pt x="1213499" y="241246"/>
                  </a:lnTo>
                  <a:lnTo>
                    <a:pt x="1214131" y="252039"/>
                  </a:lnTo>
                  <a:lnTo>
                    <a:pt x="1235698" y="292820"/>
                  </a:lnTo>
                  <a:lnTo>
                    <a:pt x="1280095" y="310352"/>
                  </a:lnTo>
                  <a:lnTo>
                    <a:pt x="1290692" y="310854"/>
                  </a:lnTo>
                  <a:lnTo>
                    <a:pt x="1299802" y="310510"/>
                  </a:lnTo>
                  <a:lnTo>
                    <a:pt x="1340658" y="295506"/>
                  </a:lnTo>
                  <a:lnTo>
                    <a:pt x="1357920" y="275158"/>
                  </a:lnTo>
                  <a:lnTo>
                    <a:pt x="1300360" y="275158"/>
                  </a:lnTo>
                  <a:lnTo>
                    <a:pt x="1292462" y="274702"/>
                  </a:lnTo>
                  <a:lnTo>
                    <a:pt x="1291675" y="274702"/>
                  </a:lnTo>
                  <a:lnTo>
                    <a:pt x="1283144" y="273075"/>
                  </a:lnTo>
                  <a:lnTo>
                    <a:pt x="1257171" y="242780"/>
                  </a:lnTo>
                  <a:lnTo>
                    <a:pt x="1257078" y="233909"/>
                  </a:lnTo>
                  <a:lnTo>
                    <a:pt x="1259161" y="227563"/>
                  </a:lnTo>
                  <a:lnTo>
                    <a:pt x="1295303" y="207236"/>
                  </a:lnTo>
                  <a:lnTo>
                    <a:pt x="1317613" y="204360"/>
                  </a:lnTo>
                  <a:lnTo>
                    <a:pt x="1334420" y="201832"/>
                  </a:lnTo>
                  <a:lnTo>
                    <a:pt x="1358961" y="193949"/>
                  </a:lnTo>
                  <a:lnTo>
                    <a:pt x="1403433" y="193949"/>
                  </a:lnTo>
                  <a:lnTo>
                    <a:pt x="1403433" y="154088"/>
                  </a:lnTo>
                  <a:lnTo>
                    <a:pt x="1402894" y="142189"/>
                  </a:lnTo>
                  <a:lnTo>
                    <a:pt x="1401276" y="131443"/>
                  </a:lnTo>
                  <a:lnTo>
                    <a:pt x="1398580" y="121878"/>
                  </a:lnTo>
                  <a:lnTo>
                    <a:pt x="1394806" y="113484"/>
                  </a:lnTo>
                  <a:lnTo>
                    <a:pt x="1392863" y="110360"/>
                  </a:lnTo>
                  <a:close/>
                </a:path>
                <a:path w="1875789" h="311150">
                  <a:moveTo>
                    <a:pt x="1403433" y="274702"/>
                  </a:moveTo>
                  <a:lnTo>
                    <a:pt x="1360002" y="274702"/>
                  </a:lnTo>
                  <a:lnTo>
                    <a:pt x="1360002" y="305797"/>
                  </a:lnTo>
                  <a:lnTo>
                    <a:pt x="1403433" y="305797"/>
                  </a:lnTo>
                  <a:lnTo>
                    <a:pt x="1403433" y="274702"/>
                  </a:lnTo>
                  <a:close/>
                </a:path>
                <a:path w="1875789" h="311150">
                  <a:moveTo>
                    <a:pt x="1403433" y="193949"/>
                  </a:moveTo>
                  <a:lnTo>
                    <a:pt x="1358961" y="193949"/>
                  </a:lnTo>
                  <a:lnTo>
                    <a:pt x="1358947" y="223621"/>
                  </a:lnTo>
                  <a:lnTo>
                    <a:pt x="1358524" y="230063"/>
                  </a:lnTo>
                  <a:lnTo>
                    <a:pt x="1338111" y="263947"/>
                  </a:lnTo>
                  <a:lnTo>
                    <a:pt x="1300360" y="275158"/>
                  </a:lnTo>
                  <a:lnTo>
                    <a:pt x="1357920" y="275158"/>
                  </a:lnTo>
                  <a:lnTo>
                    <a:pt x="1358148" y="274702"/>
                  </a:lnTo>
                  <a:lnTo>
                    <a:pt x="1403433" y="274702"/>
                  </a:lnTo>
                  <a:lnTo>
                    <a:pt x="1403433" y="193949"/>
                  </a:lnTo>
                  <a:close/>
                </a:path>
                <a:path w="1875789" h="311150">
                  <a:moveTo>
                    <a:pt x="1314787" y="74367"/>
                  </a:moveTo>
                  <a:lnTo>
                    <a:pt x="1275373" y="80316"/>
                  </a:lnTo>
                  <a:lnTo>
                    <a:pt x="1235418" y="106056"/>
                  </a:lnTo>
                  <a:lnTo>
                    <a:pt x="1220490" y="132670"/>
                  </a:lnTo>
                  <a:lnTo>
                    <a:pt x="1262284" y="142189"/>
                  </a:lnTo>
                  <a:lnTo>
                    <a:pt x="1265231" y="136305"/>
                  </a:lnTo>
                  <a:lnTo>
                    <a:pt x="1269163" y="130700"/>
                  </a:lnTo>
                  <a:lnTo>
                    <a:pt x="1304513" y="111030"/>
                  </a:lnTo>
                  <a:lnTo>
                    <a:pt x="1303954" y="111030"/>
                  </a:lnTo>
                  <a:lnTo>
                    <a:pt x="1315382" y="110360"/>
                  </a:lnTo>
                  <a:lnTo>
                    <a:pt x="1392863" y="110360"/>
                  </a:lnTo>
                  <a:lnTo>
                    <a:pt x="1390186" y="106056"/>
                  </a:lnTo>
                  <a:lnTo>
                    <a:pt x="1358738" y="82101"/>
                  </a:lnTo>
                  <a:lnTo>
                    <a:pt x="1321731" y="74571"/>
                  </a:lnTo>
                  <a:lnTo>
                    <a:pt x="1314787" y="74367"/>
                  </a:lnTo>
                  <a:close/>
                </a:path>
                <a:path w="1875789" h="311150">
                  <a:moveTo>
                    <a:pt x="1493680" y="77341"/>
                  </a:moveTo>
                  <a:lnTo>
                    <a:pt x="1450101" y="77341"/>
                  </a:lnTo>
                  <a:lnTo>
                    <a:pt x="1450101" y="305797"/>
                  </a:lnTo>
                  <a:lnTo>
                    <a:pt x="1498440" y="305797"/>
                  </a:lnTo>
                  <a:lnTo>
                    <a:pt x="1536010" y="243477"/>
                  </a:lnTo>
                  <a:lnTo>
                    <a:pt x="1493680" y="243477"/>
                  </a:lnTo>
                  <a:lnTo>
                    <a:pt x="1493680" y="77341"/>
                  </a:lnTo>
                  <a:close/>
                </a:path>
                <a:path w="1875789" h="311150">
                  <a:moveTo>
                    <a:pt x="1642266" y="139512"/>
                  </a:moveTo>
                  <a:lnTo>
                    <a:pt x="1598687" y="139512"/>
                  </a:lnTo>
                  <a:lnTo>
                    <a:pt x="1598687" y="305797"/>
                  </a:lnTo>
                  <a:lnTo>
                    <a:pt x="1642266" y="305797"/>
                  </a:lnTo>
                  <a:lnTo>
                    <a:pt x="1642266" y="139512"/>
                  </a:lnTo>
                  <a:close/>
                </a:path>
                <a:path w="1875789" h="311150">
                  <a:moveTo>
                    <a:pt x="1642266" y="77341"/>
                  </a:moveTo>
                  <a:lnTo>
                    <a:pt x="1594373" y="77341"/>
                  </a:lnTo>
                  <a:lnTo>
                    <a:pt x="1493680" y="243477"/>
                  </a:lnTo>
                  <a:lnTo>
                    <a:pt x="1536010" y="243477"/>
                  </a:lnTo>
                  <a:lnTo>
                    <a:pt x="1598687" y="139512"/>
                  </a:lnTo>
                  <a:lnTo>
                    <a:pt x="1642266" y="139512"/>
                  </a:lnTo>
                  <a:lnTo>
                    <a:pt x="1642266" y="77341"/>
                  </a:lnTo>
                  <a:close/>
                </a:path>
                <a:path w="1875789" h="311150">
                  <a:moveTo>
                    <a:pt x="1517180" y="0"/>
                  </a:moveTo>
                  <a:lnTo>
                    <a:pt x="1480740" y="0"/>
                  </a:lnTo>
                  <a:lnTo>
                    <a:pt x="1481847" y="11982"/>
                  </a:lnTo>
                  <a:lnTo>
                    <a:pt x="1508061" y="47734"/>
                  </a:lnTo>
                  <a:lnTo>
                    <a:pt x="1546183" y="56518"/>
                  </a:lnTo>
                  <a:lnTo>
                    <a:pt x="1560499" y="55542"/>
                  </a:lnTo>
                  <a:lnTo>
                    <a:pt x="1601884" y="32433"/>
                  </a:lnTo>
                  <a:lnTo>
                    <a:pt x="1604299" y="28259"/>
                  </a:lnTo>
                  <a:lnTo>
                    <a:pt x="1535574" y="28259"/>
                  </a:lnTo>
                  <a:lnTo>
                    <a:pt x="1528088" y="25433"/>
                  </a:lnTo>
                  <a:lnTo>
                    <a:pt x="1523725" y="19781"/>
                  </a:lnTo>
                  <a:lnTo>
                    <a:pt x="1519437" y="14129"/>
                  </a:lnTo>
                  <a:lnTo>
                    <a:pt x="1518684" y="11982"/>
                  </a:lnTo>
                  <a:lnTo>
                    <a:pt x="1517213" y="7535"/>
                  </a:lnTo>
                  <a:lnTo>
                    <a:pt x="1517180" y="0"/>
                  </a:lnTo>
                  <a:close/>
                </a:path>
                <a:path w="1875789" h="311150">
                  <a:moveTo>
                    <a:pt x="1611924" y="0"/>
                  </a:moveTo>
                  <a:lnTo>
                    <a:pt x="1575335" y="0"/>
                  </a:lnTo>
                  <a:lnTo>
                    <a:pt x="1575335" y="7535"/>
                  </a:lnTo>
                  <a:lnTo>
                    <a:pt x="1573055" y="14129"/>
                  </a:lnTo>
                  <a:lnTo>
                    <a:pt x="1568493" y="19781"/>
                  </a:lnTo>
                  <a:lnTo>
                    <a:pt x="1564032" y="25433"/>
                  </a:lnTo>
                  <a:lnTo>
                    <a:pt x="1556595" y="28259"/>
                  </a:lnTo>
                  <a:lnTo>
                    <a:pt x="1604299" y="28259"/>
                  </a:lnTo>
                  <a:lnTo>
                    <a:pt x="1607462" y="22793"/>
                  </a:lnTo>
                  <a:lnTo>
                    <a:pt x="1610808" y="11982"/>
                  </a:lnTo>
                  <a:lnTo>
                    <a:pt x="1611924" y="0"/>
                  </a:lnTo>
                  <a:close/>
                </a:path>
                <a:path w="1875789" h="311150">
                  <a:moveTo>
                    <a:pt x="1733071" y="77341"/>
                  </a:moveTo>
                  <a:lnTo>
                    <a:pt x="1689492" y="77341"/>
                  </a:lnTo>
                  <a:lnTo>
                    <a:pt x="1689492" y="305797"/>
                  </a:lnTo>
                  <a:lnTo>
                    <a:pt x="1733071" y="305797"/>
                  </a:lnTo>
                  <a:lnTo>
                    <a:pt x="1733071" y="210905"/>
                  </a:lnTo>
                  <a:lnTo>
                    <a:pt x="1720577" y="210905"/>
                  </a:lnTo>
                  <a:lnTo>
                    <a:pt x="1720577" y="172382"/>
                  </a:lnTo>
                  <a:lnTo>
                    <a:pt x="1733071" y="172382"/>
                  </a:lnTo>
                  <a:lnTo>
                    <a:pt x="1733071" y="77341"/>
                  </a:lnTo>
                  <a:close/>
                </a:path>
                <a:path w="1875789" h="311150">
                  <a:moveTo>
                    <a:pt x="1875409" y="77341"/>
                  </a:moveTo>
                  <a:lnTo>
                    <a:pt x="1831979" y="77341"/>
                  </a:lnTo>
                  <a:lnTo>
                    <a:pt x="1831979" y="305797"/>
                  </a:lnTo>
                  <a:lnTo>
                    <a:pt x="1875409" y="305797"/>
                  </a:lnTo>
                  <a:lnTo>
                    <a:pt x="1875409" y="210905"/>
                  </a:lnTo>
                  <a:lnTo>
                    <a:pt x="1844324" y="210905"/>
                  </a:lnTo>
                  <a:lnTo>
                    <a:pt x="1844324" y="172382"/>
                  </a:lnTo>
                  <a:lnTo>
                    <a:pt x="1875409" y="172382"/>
                  </a:lnTo>
                  <a:lnTo>
                    <a:pt x="1875409" y="77341"/>
                  </a:lnTo>
                  <a:close/>
                </a:path>
                <a:path w="1875789" h="311150">
                  <a:moveTo>
                    <a:pt x="1733071" y="172382"/>
                  </a:moveTo>
                  <a:lnTo>
                    <a:pt x="1720577" y="172382"/>
                  </a:lnTo>
                  <a:lnTo>
                    <a:pt x="1720577" y="210905"/>
                  </a:lnTo>
                  <a:lnTo>
                    <a:pt x="1733071" y="210905"/>
                  </a:lnTo>
                  <a:lnTo>
                    <a:pt x="1733071" y="172382"/>
                  </a:lnTo>
                  <a:close/>
                </a:path>
                <a:path w="1875789" h="311150">
                  <a:moveTo>
                    <a:pt x="1831979" y="172382"/>
                  </a:moveTo>
                  <a:lnTo>
                    <a:pt x="1733071" y="172382"/>
                  </a:lnTo>
                  <a:lnTo>
                    <a:pt x="1733071" y="210905"/>
                  </a:lnTo>
                  <a:lnTo>
                    <a:pt x="1831979" y="210905"/>
                  </a:lnTo>
                  <a:lnTo>
                    <a:pt x="1831979" y="172382"/>
                  </a:lnTo>
                  <a:close/>
                </a:path>
                <a:path w="1875789" h="311150">
                  <a:moveTo>
                    <a:pt x="1875409" y="172382"/>
                  </a:moveTo>
                  <a:lnTo>
                    <a:pt x="1844324" y="172382"/>
                  </a:lnTo>
                  <a:lnTo>
                    <a:pt x="1844324" y="210905"/>
                  </a:lnTo>
                  <a:lnTo>
                    <a:pt x="1875409" y="210905"/>
                  </a:lnTo>
                  <a:lnTo>
                    <a:pt x="1875409" y="1723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40968" y="6051219"/>
              <a:ext cx="3098546" cy="39027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0968" y="2124637"/>
              <a:ext cx="2322588" cy="39027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24191" y="2851293"/>
              <a:ext cx="5711310" cy="249697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136" y="3465863"/>
              <a:ext cx="8806014" cy="431953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07503" y="6711837"/>
              <a:ext cx="5926521" cy="3105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47326" y="10921133"/>
              <a:ext cx="3110455" cy="15991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52425" y="10914470"/>
              <a:ext cx="899794" cy="148590"/>
            </a:xfrm>
            <a:custGeom>
              <a:avLst/>
              <a:gdLst/>
              <a:ahLst/>
              <a:cxnLst/>
              <a:rect l="l" t="t" r="r" b="b"/>
              <a:pathLst>
                <a:path w="899794" h="148590">
                  <a:moveTo>
                    <a:pt x="14754" y="0"/>
                  </a:moveTo>
                  <a:lnTo>
                    <a:pt x="0" y="0"/>
                  </a:lnTo>
                  <a:lnTo>
                    <a:pt x="0" y="121843"/>
                  </a:lnTo>
                  <a:lnTo>
                    <a:pt x="14754" y="121843"/>
                  </a:lnTo>
                  <a:lnTo>
                    <a:pt x="14754" y="65918"/>
                  </a:lnTo>
                  <a:lnTo>
                    <a:pt x="47541" y="65918"/>
                  </a:lnTo>
                  <a:lnTo>
                    <a:pt x="38313" y="53544"/>
                  </a:lnTo>
                  <a:lnTo>
                    <a:pt x="38970" y="52830"/>
                  </a:lnTo>
                  <a:lnTo>
                    <a:pt x="14754" y="52830"/>
                  </a:lnTo>
                  <a:lnTo>
                    <a:pt x="14754" y="0"/>
                  </a:lnTo>
                  <a:close/>
                </a:path>
                <a:path w="899794" h="148590">
                  <a:moveTo>
                    <a:pt x="47541" y="65918"/>
                  </a:moveTo>
                  <a:lnTo>
                    <a:pt x="29746" y="65918"/>
                  </a:lnTo>
                  <a:lnTo>
                    <a:pt x="71630" y="121843"/>
                  </a:lnTo>
                  <a:lnTo>
                    <a:pt x="89240" y="121843"/>
                  </a:lnTo>
                  <a:lnTo>
                    <a:pt x="47541" y="65918"/>
                  </a:lnTo>
                  <a:close/>
                </a:path>
                <a:path w="899794" h="148590">
                  <a:moveTo>
                    <a:pt x="87574" y="0"/>
                  </a:moveTo>
                  <a:lnTo>
                    <a:pt x="69964" y="0"/>
                  </a:lnTo>
                  <a:lnTo>
                    <a:pt x="21179" y="52830"/>
                  </a:lnTo>
                  <a:lnTo>
                    <a:pt x="38970" y="52830"/>
                  </a:lnTo>
                  <a:lnTo>
                    <a:pt x="87574" y="0"/>
                  </a:lnTo>
                  <a:close/>
                </a:path>
                <a:path w="899794" h="148590">
                  <a:moveTo>
                    <a:pt x="143395" y="29270"/>
                  </a:moveTo>
                  <a:lnTo>
                    <a:pt x="126895" y="29270"/>
                  </a:lnTo>
                  <a:lnTo>
                    <a:pt x="119657" y="31234"/>
                  </a:lnTo>
                  <a:lnTo>
                    <a:pt x="95031" y="63256"/>
                  </a:lnTo>
                  <a:lnTo>
                    <a:pt x="93737" y="76627"/>
                  </a:lnTo>
                  <a:lnTo>
                    <a:pt x="93737" y="86067"/>
                  </a:lnTo>
                  <a:lnTo>
                    <a:pt x="119657" y="121783"/>
                  </a:lnTo>
                  <a:lnTo>
                    <a:pt x="126895" y="123746"/>
                  </a:lnTo>
                  <a:lnTo>
                    <a:pt x="143395" y="123746"/>
                  </a:lnTo>
                  <a:lnTo>
                    <a:pt x="150613" y="121783"/>
                  </a:lnTo>
                  <a:lnTo>
                    <a:pt x="163027" y="113930"/>
                  </a:lnTo>
                  <a:lnTo>
                    <a:pt x="165491" y="111134"/>
                  </a:lnTo>
                  <a:lnTo>
                    <a:pt x="128878" y="111134"/>
                  </a:lnTo>
                  <a:lnTo>
                    <a:pt x="123722" y="109527"/>
                  </a:lnTo>
                  <a:lnTo>
                    <a:pt x="115631" y="103102"/>
                  </a:lnTo>
                  <a:lnTo>
                    <a:pt x="112636" y="98878"/>
                  </a:lnTo>
                  <a:lnTo>
                    <a:pt x="108749" y="88407"/>
                  </a:lnTo>
                  <a:lnTo>
                    <a:pt x="107778" y="82735"/>
                  </a:lnTo>
                  <a:lnTo>
                    <a:pt x="107778" y="70519"/>
                  </a:lnTo>
                  <a:lnTo>
                    <a:pt x="128878" y="41883"/>
                  </a:lnTo>
                  <a:lnTo>
                    <a:pt x="165482" y="41883"/>
                  </a:lnTo>
                  <a:lnTo>
                    <a:pt x="163027" y="39087"/>
                  </a:lnTo>
                  <a:lnTo>
                    <a:pt x="150613" y="31234"/>
                  </a:lnTo>
                  <a:lnTo>
                    <a:pt x="143395" y="29270"/>
                  </a:lnTo>
                  <a:close/>
                </a:path>
                <a:path w="899794" h="148590">
                  <a:moveTo>
                    <a:pt x="165482" y="41883"/>
                  </a:moveTo>
                  <a:lnTo>
                    <a:pt x="141411" y="41883"/>
                  </a:lnTo>
                  <a:lnTo>
                    <a:pt x="146567" y="43509"/>
                  </a:lnTo>
                  <a:lnTo>
                    <a:pt x="154659" y="50014"/>
                  </a:lnTo>
                  <a:lnTo>
                    <a:pt x="157653" y="54278"/>
                  </a:lnTo>
                  <a:lnTo>
                    <a:pt x="161540" y="64828"/>
                  </a:lnTo>
                  <a:lnTo>
                    <a:pt x="162512" y="70519"/>
                  </a:lnTo>
                  <a:lnTo>
                    <a:pt x="162512" y="82735"/>
                  </a:lnTo>
                  <a:lnTo>
                    <a:pt x="141411" y="111134"/>
                  </a:lnTo>
                  <a:lnTo>
                    <a:pt x="165491" y="111134"/>
                  </a:lnTo>
                  <a:lnTo>
                    <a:pt x="167866" y="108437"/>
                  </a:lnTo>
                  <a:lnTo>
                    <a:pt x="171317" y="101377"/>
                  </a:lnTo>
                  <a:lnTo>
                    <a:pt x="174807" y="94317"/>
                  </a:lnTo>
                  <a:lnTo>
                    <a:pt x="176552" y="86067"/>
                  </a:lnTo>
                  <a:lnTo>
                    <a:pt x="176552" y="76627"/>
                  </a:lnTo>
                  <a:lnTo>
                    <a:pt x="167866" y="44600"/>
                  </a:lnTo>
                  <a:lnTo>
                    <a:pt x="165482" y="41883"/>
                  </a:lnTo>
                  <a:close/>
                </a:path>
                <a:path w="899794" h="148590">
                  <a:moveTo>
                    <a:pt x="201783" y="30460"/>
                  </a:moveTo>
                  <a:lnTo>
                    <a:pt x="196310" y="30460"/>
                  </a:lnTo>
                  <a:lnTo>
                    <a:pt x="196310" y="121843"/>
                  </a:lnTo>
                  <a:lnTo>
                    <a:pt x="210350" y="121843"/>
                  </a:lnTo>
                  <a:lnTo>
                    <a:pt x="210350" y="50643"/>
                  </a:lnTo>
                  <a:lnTo>
                    <a:pt x="201783" y="30460"/>
                  </a:lnTo>
                  <a:close/>
                </a:path>
                <a:path w="899794" h="148590">
                  <a:moveTo>
                    <a:pt x="214872" y="30460"/>
                  </a:moveTo>
                  <a:lnTo>
                    <a:pt x="210350" y="30460"/>
                  </a:lnTo>
                  <a:lnTo>
                    <a:pt x="210350" y="50643"/>
                  </a:lnTo>
                  <a:lnTo>
                    <a:pt x="240573" y="121843"/>
                  </a:lnTo>
                  <a:lnTo>
                    <a:pt x="251996" y="121843"/>
                  </a:lnTo>
                  <a:lnTo>
                    <a:pt x="260226" y="102805"/>
                  </a:lnTo>
                  <a:lnTo>
                    <a:pt x="246284" y="102805"/>
                  </a:lnTo>
                  <a:lnTo>
                    <a:pt x="214872" y="30460"/>
                  </a:lnTo>
                  <a:close/>
                </a:path>
                <a:path w="899794" h="148590">
                  <a:moveTo>
                    <a:pt x="296259" y="30460"/>
                  </a:moveTo>
                  <a:lnTo>
                    <a:pt x="291499" y="30460"/>
                  </a:lnTo>
                  <a:lnTo>
                    <a:pt x="282218" y="51930"/>
                  </a:lnTo>
                  <a:lnTo>
                    <a:pt x="282218" y="121843"/>
                  </a:lnTo>
                  <a:lnTo>
                    <a:pt x="296259" y="121843"/>
                  </a:lnTo>
                  <a:lnTo>
                    <a:pt x="296259" y="30460"/>
                  </a:lnTo>
                  <a:close/>
                </a:path>
                <a:path w="899794" h="148590">
                  <a:moveTo>
                    <a:pt x="282218" y="30460"/>
                  </a:moveTo>
                  <a:lnTo>
                    <a:pt x="278173" y="30460"/>
                  </a:lnTo>
                  <a:lnTo>
                    <a:pt x="246284" y="102805"/>
                  </a:lnTo>
                  <a:lnTo>
                    <a:pt x="260226" y="102805"/>
                  </a:lnTo>
                  <a:lnTo>
                    <a:pt x="282218" y="51930"/>
                  </a:lnTo>
                  <a:lnTo>
                    <a:pt x="282218" y="30460"/>
                  </a:lnTo>
                  <a:close/>
                </a:path>
                <a:path w="899794" h="148590">
                  <a:moveTo>
                    <a:pt x="291499" y="30460"/>
                  </a:moveTo>
                  <a:lnTo>
                    <a:pt x="282218" y="30460"/>
                  </a:lnTo>
                  <a:lnTo>
                    <a:pt x="282218" y="51930"/>
                  </a:lnTo>
                  <a:lnTo>
                    <a:pt x="291499" y="30460"/>
                  </a:lnTo>
                  <a:close/>
                </a:path>
                <a:path w="899794" h="148590">
                  <a:moveTo>
                    <a:pt x="210350" y="30460"/>
                  </a:moveTo>
                  <a:lnTo>
                    <a:pt x="201783" y="30460"/>
                  </a:lnTo>
                  <a:lnTo>
                    <a:pt x="210350" y="50643"/>
                  </a:lnTo>
                  <a:lnTo>
                    <a:pt x="210350" y="30460"/>
                  </a:lnTo>
                  <a:close/>
                </a:path>
                <a:path w="899794" h="148590">
                  <a:moveTo>
                    <a:pt x="384049" y="41645"/>
                  </a:moveTo>
                  <a:lnTo>
                    <a:pt x="362208" y="41645"/>
                  </a:lnTo>
                  <a:lnTo>
                    <a:pt x="367027" y="43271"/>
                  </a:lnTo>
                  <a:lnTo>
                    <a:pt x="370200" y="46524"/>
                  </a:lnTo>
                  <a:lnTo>
                    <a:pt x="373413" y="49776"/>
                  </a:lnTo>
                  <a:lnTo>
                    <a:pt x="375019" y="54377"/>
                  </a:lnTo>
                  <a:lnTo>
                    <a:pt x="375019" y="62944"/>
                  </a:lnTo>
                  <a:lnTo>
                    <a:pt x="361514" y="67763"/>
                  </a:lnTo>
                  <a:lnTo>
                    <a:pt x="357012" y="68298"/>
                  </a:lnTo>
                  <a:lnTo>
                    <a:pt x="317033" y="86424"/>
                  </a:lnTo>
                  <a:lnTo>
                    <a:pt x="316001" y="101853"/>
                  </a:lnTo>
                  <a:lnTo>
                    <a:pt x="317389" y="106929"/>
                  </a:lnTo>
                  <a:lnTo>
                    <a:pt x="322942" y="115298"/>
                  </a:lnTo>
                  <a:lnTo>
                    <a:pt x="326690" y="118491"/>
                  </a:lnTo>
                  <a:lnTo>
                    <a:pt x="336130" y="122894"/>
                  </a:lnTo>
                  <a:lnTo>
                    <a:pt x="341385" y="123984"/>
                  </a:lnTo>
                  <a:lnTo>
                    <a:pt x="352491" y="123984"/>
                  </a:lnTo>
                  <a:lnTo>
                    <a:pt x="373353" y="111451"/>
                  </a:lnTo>
                  <a:lnTo>
                    <a:pt x="344023" y="111451"/>
                  </a:lnTo>
                  <a:lnTo>
                    <a:pt x="339105" y="110142"/>
                  </a:lnTo>
                  <a:lnTo>
                    <a:pt x="335456" y="107683"/>
                  </a:lnTo>
                  <a:lnTo>
                    <a:pt x="331846" y="105184"/>
                  </a:lnTo>
                  <a:lnTo>
                    <a:pt x="330042" y="101496"/>
                  </a:lnTo>
                  <a:lnTo>
                    <a:pt x="330042" y="93048"/>
                  </a:lnTo>
                  <a:lnTo>
                    <a:pt x="356635" y="80435"/>
                  </a:lnTo>
                  <a:lnTo>
                    <a:pt x="359095" y="80118"/>
                  </a:lnTo>
                  <a:lnTo>
                    <a:pt x="375019" y="75913"/>
                  </a:lnTo>
                  <a:lnTo>
                    <a:pt x="389060" y="75913"/>
                  </a:lnTo>
                  <a:lnTo>
                    <a:pt x="389060" y="54377"/>
                  </a:lnTo>
                  <a:lnTo>
                    <a:pt x="387951" y="48983"/>
                  </a:lnTo>
                  <a:lnTo>
                    <a:pt x="387870" y="48586"/>
                  </a:lnTo>
                  <a:lnTo>
                    <a:pt x="384049" y="41645"/>
                  </a:lnTo>
                  <a:close/>
                </a:path>
                <a:path w="899794" h="148590">
                  <a:moveTo>
                    <a:pt x="389060" y="109468"/>
                  </a:moveTo>
                  <a:lnTo>
                    <a:pt x="375019" y="109468"/>
                  </a:lnTo>
                  <a:lnTo>
                    <a:pt x="375019" y="121843"/>
                  </a:lnTo>
                  <a:lnTo>
                    <a:pt x="389060" y="121843"/>
                  </a:lnTo>
                  <a:lnTo>
                    <a:pt x="389060" y="109468"/>
                  </a:lnTo>
                  <a:close/>
                </a:path>
                <a:path w="899794" h="148590">
                  <a:moveTo>
                    <a:pt x="389060" y="75913"/>
                  </a:moveTo>
                  <a:lnTo>
                    <a:pt x="375019" y="75913"/>
                  </a:lnTo>
                  <a:lnTo>
                    <a:pt x="375019" y="92572"/>
                  </a:lnTo>
                  <a:lnTo>
                    <a:pt x="374027" y="96201"/>
                  </a:lnTo>
                  <a:lnTo>
                    <a:pt x="372044" y="99651"/>
                  </a:lnTo>
                  <a:lnTo>
                    <a:pt x="370101" y="103102"/>
                  </a:lnTo>
                  <a:lnTo>
                    <a:pt x="367206" y="105918"/>
                  </a:lnTo>
                  <a:lnTo>
                    <a:pt x="359551" y="110281"/>
                  </a:lnTo>
                  <a:lnTo>
                    <a:pt x="354530" y="111451"/>
                  </a:lnTo>
                  <a:lnTo>
                    <a:pt x="373353" y="111451"/>
                  </a:lnTo>
                  <a:lnTo>
                    <a:pt x="374305" y="109468"/>
                  </a:lnTo>
                  <a:lnTo>
                    <a:pt x="389060" y="109468"/>
                  </a:lnTo>
                  <a:lnTo>
                    <a:pt x="389060" y="75913"/>
                  </a:lnTo>
                  <a:close/>
                </a:path>
                <a:path w="899794" h="148590">
                  <a:moveTo>
                    <a:pt x="358202" y="29270"/>
                  </a:moveTo>
                  <a:lnTo>
                    <a:pt x="350666" y="29270"/>
                  </a:lnTo>
                  <a:lnTo>
                    <a:pt x="345986" y="29905"/>
                  </a:lnTo>
                  <a:lnTo>
                    <a:pt x="318619" y="50688"/>
                  </a:lnTo>
                  <a:lnTo>
                    <a:pt x="331946" y="55448"/>
                  </a:lnTo>
                  <a:lnTo>
                    <a:pt x="333492" y="52116"/>
                  </a:lnTo>
                  <a:lnTo>
                    <a:pt x="336170" y="48983"/>
                  </a:lnTo>
                  <a:lnTo>
                    <a:pt x="343785" y="43113"/>
                  </a:lnTo>
                  <a:lnTo>
                    <a:pt x="349040" y="41645"/>
                  </a:lnTo>
                  <a:lnTo>
                    <a:pt x="384049" y="41645"/>
                  </a:lnTo>
                  <a:lnTo>
                    <a:pt x="383110" y="39940"/>
                  </a:lnTo>
                  <a:lnTo>
                    <a:pt x="380116" y="36707"/>
                  </a:lnTo>
                  <a:lnTo>
                    <a:pt x="372937" y="32424"/>
                  </a:lnTo>
                  <a:lnTo>
                    <a:pt x="369228" y="31016"/>
                  </a:lnTo>
                  <a:lnTo>
                    <a:pt x="365381" y="30341"/>
                  </a:lnTo>
                  <a:lnTo>
                    <a:pt x="361573" y="29627"/>
                  </a:lnTo>
                  <a:lnTo>
                    <a:pt x="358202" y="29270"/>
                  </a:lnTo>
                  <a:close/>
                </a:path>
                <a:path w="899794" h="148590">
                  <a:moveTo>
                    <a:pt x="427052" y="30460"/>
                  </a:moveTo>
                  <a:lnTo>
                    <a:pt x="413011" y="30460"/>
                  </a:lnTo>
                  <a:lnTo>
                    <a:pt x="413011" y="121843"/>
                  </a:lnTo>
                  <a:lnTo>
                    <a:pt x="427052" y="121843"/>
                  </a:lnTo>
                  <a:lnTo>
                    <a:pt x="427052" y="82815"/>
                  </a:lnTo>
                  <a:lnTo>
                    <a:pt x="423720" y="82815"/>
                  </a:lnTo>
                  <a:lnTo>
                    <a:pt x="423720" y="69726"/>
                  </a:lnTo>
                  <a:lnTo>
                    <a:pt x="427052" y="69726"/>
                  </a:lnTo>
                  <a:lnTo>
                    <a:pt x="427052" y="30460"/>
                  </a:lnTo>
                  <a:close/>
                </a:path>
                <a:path w="899794" h="148590">
                  <a:moveTo>
                    <a:pt x="484879" y="30460"/>
                  </a:moveTo>
                  <a:lnTo>
                    <a:pt x="470839" y="30460"/>
                  </a:lnTo>
                  <a:lnTo>
                    <a:pt x="470839" y="121843"/>
                  </a:lnTo>
                  <a:lnTo>
                    <a:pt x="484879" y="121843"/>
                  </a:lnTo>
                  <a:lnTo>
                    <a:pt x="484879" y="82815"/>
                  </a:lnTo>
                  <a:lnTo>
                    <a:pt x="474171" y="82815"/>
                  </a:lnTo>
                  <a:lnTo>
                    <a:pt x="474171" y="69726"/>
                  </a:lnTo>
                  <a:lnTo>
                    <a:pt x="484879" y="69726"/>
                  </a:lnTo>
                  <a:lnTo>
                    <a:pt x="484879" y="30460"/>
                  </a:lnTo>
                  <a:close/>
                </a:path>
                <a:path w="899794" h="148590">
                  <a:moveTo>
                    <a:pt x="427052" y="69726"/>
                  </a:moveTo>
                  <a:lnTo>
                    <a:pt x="423720" y="69726"/>
                  </a:lnTo>
                  <a:lnTo>
                    <a:pt x="423720" y="82815"/>
                  </a:lnTo>
                  <a:lnTo>
                    <a:pt x="427052" y="82815"/>
                  </a:lnTo>
                  <a:lnTo>
                    <a:pt x="427052" y="69726"/>
                  </a:lnTo>
                  <a:close/>
                </a:path>
                <a:path w="899794" h="148590">
                  <a:moveTo>
                    <a:pt x="470839" y="69726"/>
                  </a:moveTo>
                  <a:lnTo>
                    <a:pt x="427052" y="69726"/>
                  </a:lnTo>
                  <a:lnTo>
                    <a:pt x="427052" y="82815"/>
                  </a:lnTo>
                  <a:lnTo>
                    <a:pt x="470839" y="82815"/>
                  </a:lnTo>
                  <a:lnTo>
                    <a:pt x="470839" y="69726"/>
                  </a:lnTo>
                  <a:close/>
                </a:path>
                <a:path w="899794" h="148590">
                  <a:moveTo>
                    <a:pt x="484879" y="69726"/>
                  </a:moveTo>
                  <a:lnTo>
                    <a:pt x="474171" y="69726"/>
                  </a:lnTo>
                  <a:lnTo>
                    <a:pt x="474171" y="82815"/>
                  </a:lnTo>
                  <a:lnTo>
                    <a:pt x="484879" y="82815"/>
                  </a:lnTo>
                  <a:lnTo>
                    <a:pt x="484879" y="69726"/>
                  </a:lnTo>
                  <a:close/>
                </a:path>
                <a:path w="899794" h="148590">
                  <a:moveTo>
                    <a:pt x="594755" y="108754"/>
                  </a:moveTo>
                  <a:lnTo>
                    <a:pt x="499089" y="108754"/>
                  </a:lnTo>
                  <a:lnTo>
                    <a:pt x="499089" y="148020"/>
                  </a:lnTo>
                  <a:lnTo>
                    <a:pt x="513129" y="148020"/>
                  </a:lnTo>
                  <a:lnTo>
                    <a:pt x="513129" y="121843"/>
                  </a:lnTo>
                  <a:lnTo>
                    <a:pt x="594755" y="121843"/>
                  </a:lnTo>
                  <a:lnTo>
                    <a:pt x="594755" y="108754"/>
                  </a:lnTo>
                  <a:close/>
                </a:path>
                <a:path w="899794" h="148590">
                  <a:moveTo>
                    <a:pt x="594755" y="121843"/>
                  </a:moveTo>
                  <a:lnTo>
                    <a:pt x="580714" y="121843"/>
                  </a:lnTo>
                  <a:lnTo>
                    <a:pt x="580714" y="148020"/>
                  </a:lnTo>
                  <a:lnTo>
                    <a:pt x="594755" y="148020"/>
                  </a:lnTo>
                  <a:lnTo>
                    <a:pt x="594755" y="121843"/>
                  </a:lnTo>
                  <a:close/>
                </a:path>
                <a:path w="899794" h="148590">
                  <a:moveTo>
                    <a:pt x="580714" y="30460"/>
                  </a:moveTo>
                  <a:lnTo>
                    <a:pt x="522648" y="30460"/>
                  </a:lnTo>
                  <a:lnTo>
                    <a:pt x="518999" y="73018"/>
                  </a:lnTo>
                  <a:lnTo>
                    <a:pt x="518365" y="78472"/>
                  </a:lnTo>
                  <a:lnTo>
                    <a:pt x="516937" y="87475"/>
                  </a:lnTo>
                  <a:lnTo>
                    <a:pt x="516064" y="91283"/>
                  </a:lnTo>
                  <a:lnTo>
                    <a:pt x="515033" y="94416"/>
                  </a:lnTo>
                  <a:lnTo>
                    <a:pt x="514042" y="97510"/>
                  </a:lnTo>
                  <a:lnTo>
                    <a:pt x="512872" y="100187"/>
                  </a:lnTo>
                  <a:lnTo>
                    <a:pt x="510293" y="104510"/>
                  </a:lnTo>
                  <a:lnTo>
                    <a:pt x="510175" y="104708"/>
                  </a:lnTo>
                  <a:lnTo>
                    <a:pt x="508568" y="106810"/>
                  </a:lnTo>
                  <a:lnTo>
                    <a:pt x="506704" y="108754"/>
                  </a:lnTo>
                  <a:lnTo>
                    <a:pt x="522648" y="108754"/>
                  </a:lnTo>
                  <a:lnTo>
                    <a:pt x="535737" y="43549"/>
                  </a:lnTo>
                  <a:lnTo>
                    <a:pt x="580714" y="43549"/>
                  </a:lnTo>
                  <a:lnTo>
                    <a:pt x="580714" y="30460"/>
                  </a:lnTo>
                  <a:close/>
                </a:path>
                <a:path w="899794" h="148590">
                  <a:moveTo>
                    <a:pt x="580714" y="43549"/>
                  </a:moveTo>
                  <a:lnTo>
                    <a:pt x="566674" y="43549"/>
                  </a:lnTo>
                  <a:lnTo>
                    <a:pt x="566674" y="108754"/>
                  </a:lnTo>
                  <a:lnTo>
                    <a:pt x="580714" y="108754"/>
                  </a:lnTo>
                  <a:lnTo>
                    <a:pt x="580714" y="43549"/>
                  </a:lnTo>
                  <a:close/>
                </a:path>
                <a:path w="899794" h="148590">
                  <a:moveTo>
                    <a:pt x="675480" y="41645"/>
                  </a:moveTo>
                  <a:lnTo>
                    <a:pt x="653639" y="41645"/>
                  </a:lnTo>
                  <a:lnTo>
                    <a:pt x="658458" y="43271"/>
                  </a:lnTo>
                  <a:lnTo>
                    <a:pt x="661631" y="46524"/>
                  </a:lnTo>
                  <a:lnTo>
                    <a:pt x="664844" y="49776"/>
                  </a:lnTo>
                  <a:lnTo>
                    <a:pt x="666450" y="54377"/>
                  </a:lnTo>
                  <a:lnTo>
                    <a:pt x="666450" y="62944"/>
                  </a:lnTo>
                  <a:lnTo>
                    <a:pt x="652945" y="67763"/>
                  </a:lnTo>
                  <a:lnTo>
                    <a:pt x="648443" y="68298"/>
                  </a:lnTo>
                  <a:lnTo>
                    <a:pt x="608463" y="86424"/>
                  </a:lnTo>
                  <a:lnTo>
                    <a:pt x="607432" y="101853"/>
                  </a:lnTo>
                  <a:lnTo>
                    <a:pt x="608820" y="106929"/>
                  </a:lnTo>
                  <a:lnTo>
                    <a:pt x="614373" y="115298"/>
                  </a:lnTo>
                  <a:lnTo>
                    <a:pt x="618121" y="118491"/>
                  </a:lnTo>
                  <a:lnTo>
                    <a:pt x="627561" y="122894"/>
                  </a:lnTo>
                  <a:lnTo>
                    <a:pt x="632816" y="123984"/>
                  </a:lnTo>
                  <a:lnTo>
                    <a:pt x="643922" y="123984"/>
                  </a:lnTo>
                  <a:lnTo>
                    <a:pt x="664784" y="111451"/>
                  </a:lnTo>
                  <a:lnTo>
                    <a:pt x="635454" y="111451"/>
                  </a:lnTo>
                  <a:lnTo>
                    <a:pt x="630536" y="110142"/>
                  </a:lnTo>
                  <a:lnTo>
                    <a:pt x="626887" y="107683"/>
                  </a:lnTo>
                  <a:lnTo>
                    <a:pt x="623277" y="105184"/>
                  </a:lnTo>
                  <a:lnTo>
                    <a:pt x="621473" y="101496"/>
                  </a:lnTo>
                  <a:lnTo>
                    <a:pt x="621473" y="93048"/>
                  </a:lnTo>
                  <a:lnTo>
                    <a:pt x="648066" y="80435"/>
                  </a:lnTo>
                  <a:lnTo>
                    <a:pt x="650525" y="80118"/>
                  </a:lnTo>
                  <a:lnTo>
                    <a:pt x="666450" y="75913"/>
                  </a:lnTo>
                  <a:lnTo>
                    <a:pt x="680490" y="75913"/>
                  </a:lnTo>
                  <a:lnTo>
                    <a:pt x="680490" y="54377"/>
                  </a:lnTo>
                  <a:lnTo>
                    <a:pt x="679382" y="48983"/>
                  </a:lnTo>
                  <a:lnTo>
                    <a:pt x="679301" y="48586"/>
                  </a:lnTo>
                  <a:lnTo>
                    <a:pt x="675480" y="41645"/>
                  </a:lnTo>
                  <a:close/>
                </a:path>
                <a:path w="899794" h="148590">
                  <a:moveTo>
                    <a:pt x="680490" y="109468"/>
                  </a:moveTo>
                  <a:lnTo>
                    <a:pt x="666450" y="109468"/>
                  </a:lnTo>
                  <a:lnTo>
                    <a:pt x="666450" y="121843"/>
                  </a:lnTo>
                  <a:lnTo>
                    <a:pt x="680490" y="121843"/>
                  </a:lnTo>
                  <a:lnTo>
                    <a:pt x="680490" y="109468"/>
                  </a:lnTo>
                  <a:close/>
                </a:path>
                <a:path w="899794" h="148590">
                  <a:moveTo>
                    <a:pt x="680490" y="75913"/>
                  </a:moveTo>
                  <a:lnTo>
                    <a:pt x="666450" y="75913"/>
                  </a:lnTo>
                  <a:lnTo>
                    <a:pt x="666450" y="92572"/>
                  </a:lnTo>
                  <a:lnTo>
                    <a:pt x="665458" y="96201"/>
                  </a:lnTo>
                  <a:lnTo>
                    <a:pt x="663475" y="99651"/>
                  </a:lnTo>
                  <a:lnTo>
                    <a:pt x="661532" y="103102"/>
                  </a:lnTo>
                  <a:lnTo>
                    <a:pt x="658636" y="105918"/>
                  </a:lnTo>
                  <a:lnTo>
                    <a:pt x="650982" y="110281"/>
                  </a:lnTo>
                  <a:lnTo>
                    <a:pt x="645961" y="111451"/>
                  </a:lnTo>
                  <a:lnTo>
                    <a:pt x="664784" y="111451"/>
                  </a:lnTo>
                  <a:lnTo>
                    <a:pt x="665736" y="109468"/>
                  </a:lnTo>
                  <a:lnTo>
                    <a:pt x="680490" y="109468"/>
                  </a:lnTo>
                  <a:lnTo>
                    <a:pt x="680490" y="75913"/>
                  </a:lnTo>
                  <a:close/>
                </a:path>
                <a:path w="899794" h="148590">
                  <a:moveTo>
                    <a:pt x="649633" y="29270"/>
                  </a:moveTo>
                  <a:lnTo>
                    <a:pt x="642097" y="29270"/>
                  </a:lnTo>
                  <a:lnTo>
                    <a:pt x="637417" y="29905"/>
                  </a:lnTo>
                  <a:lnTo>
                    <a:pt x="610050" y="50688"/>
                  </a:lnTo>
                  <a:lnTo>
                    <a:pt x="623377" y="55448"/>
                  </a:lnTo>
                  <a:lnTo>
                    <a:pt x="624923" y="52116"/>
                  </a:lnTo>
                  <a:lnTo>
                    <a:pt x="627601" y="48983"/>
                  </a:lnTo>
                  <a:lnTo>
                    <a:pt x="635216" y="43113"/>
                  </a:lnTo>
                  <a:lnTo>
                    <a:pt x="640471" y="41645"/>
                  </a:lnTo>
                  <a:lnTo>
                    <a:pt x="675480" y="41645"/>
                  </a:lnTo>
                  <a:lnTo>
                    <a:pt x="674541" y="39940"/>
                  </a:lnTo>
                  <a:lnTo>
                    <a:pt x="671547" y="36707"/>
                  </a:lnTo>
                  <a:lnTo>
                    <a:pt x="664368" y="32424"/>
                  </a:lnTo>
                  <a:lnTo>
                    <a:pt x="660659" y="31016"/>
                  </a:lnTo>
                  <a:lnTo>
                    <a:pt x="656812" y="30341"/>
                  </a:lnTo>
                  <a:lnTo>
                    <a:pt x="653004" y="29627"/>
                  </a:lnTo>
                  <a:lnTo>
                    <a:pt x="649633" y="29270"/>
                  </a:lnTo>
                  <a:close/>
                </a:path>
                <a:path w="899794" h="148590">
                  <a:moveTo>
                    <a:pt x="792483" y="15468"/>
                  </a:moveTo>
                  <a:lnTo>
                    <a:pt x="777729" y="15468"/>
                  </a:lnTo>
                  <a:lnTo>
                    <a:pt x="777729" y="121843"/>
                  </a:lnTo>
                  <a:lnTo>
                    <a:pt x="792483" y="121843"/>
                  </a:lnTo>
                  <a:lnTo>
                    <a:pt x="792483" y="15468"/>
                  </a:lnTo>
                  <a:close/>
                </a:path>
                <a:path w="899794" h="148590">
                  <a:moveTo>
                    <a:pt x="792483" y="0"/>
                  </a:moveTo>
                  <a:lnTo>
                    <a:pt x="777729" y="0"/>
                  </a:lnTo>
                  <a:lnTo>
                    <a:pt x="747268" y="20227"/>
                  </a:lnTo>
                  <a:lnTo>
                    <a:pt x="747268" y="35220"/>
                  </a:lnTo>
                  <a:lnTo>
                    <a:pt x="777015" y="15468"/>
                  </a:lnTo>
                  <a:lnTo>
                    <a:pt x="792483" y="15468"/>
                  </a:lnTo>
                  <a:lnTo>
                    <a:pt x="792483" y="0"/>
                  </a:lnTo>
                  <a:close/>
                </a:path>
                <a:path w="899794" h="148590">
                  <a:moveTo>
                    <a:pt x="899384" y="0"/>
                  </a:moveTo>
                  <a:lnTo>
                    <a:pt x="821328" y="0"/>
                  </a:lnTo>
                  <a:lnTo>
                    <a:pt x="821328" y="13088"/>
                  </a:lnTo>
                  <a:lnTo>
                    <a:pt x="884153" y="13088"/>
                  </a:lnTo>
                  <a:lnTo>
                    <a:pt x="884153" y="14040"/>
                  </a:lnTo>
                  <a:lnTo>
                    <a:pt x="829657" y="121843"/>
                  </a:lnTo>
                  <a:lnTo>
                    <a:pt x="845125" y="121843"/>
                  </a:lnTo>
                  <a:lnTo>
                    <a:pt x="899264" y="14040"/>
                  </a:lnTo>
                  <a:lnTo>
                    <a:pt x="899384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068" y="10805953"/>
              <a:ext cx="335068" cy="33506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0" y="10638419"/>
              <a:ext cx="20104100" cy="10795"/>
            </a:xfrm>
            <a:custGeom>
              <a:avLst/>
              <a:gdLst/>
              <a:ahLst/>
              <a:cxnLst/>
              <a:rect l="l" t="t" r="r" b="b"/>
              <a:pathLst>
                <a:path w="20104100" h="10795">
                  <a:moveTo>
                    <a:pt x="0" y="0"/>
                  </a:moveTo>
                  <a:lnTo>
                    <a:pt x="0" y="10470"/>
                  </a:lnTo>
                  <a:lnTo>
                    <a:pt x="20104099" y="10470"/>
                  </a:lnTo>
                  <a:lnTo>
                    <a:pt x="201040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54956" y="1183210"/>
              <a:ext cx="19214465" cy="41910"/>
            </a:xfrm>
            <a:custGeom>
              <a:avLst/>
              <a:gdLst/>
              <a:ahLst/>
              <a:cxnLst/>
              <a:rect l="l" t="t" r="r" b="b"/>
              <a:pathLst>
                <a:path w="19214465" h="41909">
                  <a:moveTo>
                    <a:pt x="19214074" y="0"/>
                  </a:moveTo>
                  <a:lnTo>
                    <a:pt x="0" y="0"/>
                  </a:lnTo>
                  <a:lnTo>
                    <a:pt x="0" y="41883"/>
                  </a:lnTo>
                  <a:lnTo>
                    <a:pt x="19214074" y="41883"/>
                  </a:lnTo>
                  <a:lnTo>
                    <a:pt x="19214074" y="0"/>
                  </a:lnTo>
                  <a:close/>
                </a:path>
              </a:pathLst>
            </a:custGeom>
            <a:solidFill>
              <a:srgbClr val="707070">
                <a:alpha val="54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91545" y="2207214"/>
              <a:ext cx="1875789" cy="311150"/>
            </a:xfrm>
            <a:custGeom>
              <a:avLst/>
              <a:gdLst/>
              <a:ahLst/>
              <a:cxnLst/>
              <a:rect l="l" t="t" r="r" b="b"/>
              <a:pathLst>
                <a:path w="1875789" h="311150">
                  <a:moveTo>
                    <a:pt x="234999" y="1189"/>
                  </a:moveTo>
                  <a:lnTo>
                    <a:pt x="0" y="1189"/>
                  </a:lnTo>
                  <a:lnTo>
                    <a:pt x="0" y="305797"/>
                  </a:lnTo>
                  <a:lnTo>
                    <a:pt x="45810" y="305797"/>
                  </a:lnTo>
                  <a:lnTo>
                    <a:pt x="45810" y="40455"/>
                  </a:lnTo>
                  <a:lnTo>
                    <a:pt x="234999" y="40455"/>
                  </a:lnTo>
                  <a:lnTo>
                    <a:pt x="234999" y="1189"/>
                  </a:lnTo>
                  <a:close/>
                </a:path>
                <a:path w="1875789" h="311150">
                  <a:moveTo>
                    <a:pt x="234999" y="40455"/>
                  </a:moveTo>
                  <a:lnTo>
                    <a:pt x="189189" y="40455"/>
                  </a:lnTo>
                  <a:lnTo>
                    <a:pt x="189189" y="305797"/>
                  </a:lnTo>
                  <a:lnTo>
                    <a:pt x="234999" y="305797"/>
                  </a:lnTo>
                  <a:lnTo>
                    <a:pt x="234999" y="40455"/>
                  </a:lnTo>
                  <a:close/>
                </a:path>
                <a:path w="1875789" h="311150">
                  <a:moveTo>
                    <a:pt x="457797" y="110360"/>
                  </a:moveTo>
                  <a:lnTo>
                    <a:pt x="380316" y="110360"/>
                  </a:lnTo>
                  <a:lnTo>
                    <a:pt x="390430" y="111030"/>
                  </a:lnTo>
                  <a:lnTo>
                    <a:pt x="399205" y="113037"/>
                  </a:lnTo>
                  <a:lnTo>
                    <a:pt x="423746" y="151262"/>
                  </a:lnTo>
                  <a:lnTo>
                    <a:pt x="423746" y="157658"/>
                  </a:lnTo>
                  <a:lnTo>
                    <a:pt x="366037" y="172977"/>
                  </a:lnTo>
                  <a:lnTo>
                    <a:pt x="357968" y="174056"/>
                  </a:lnTo>
                  <a:lnTo>
                    <a:pt x="319335" y="183240"/>
                  </a:lnTo>
                  <a:lnTo>
                    <a:pt x="285870" y="209417"/>
                  </a:lnTo>
                  <a:lnTo>
                    <a:pt x="280361" y="223398"/>
                  </a:lnTo>
                  <a:lnTo>
                    <a:pt x="280292" y="223621"/>
                  </a:lnTo>
                  <a:lnTo>
                    <a:pt x="278898" y="232006"/>
                  </a:lnTo>
                  <a:lnTo>
                    <a:pt x="278433" y="241246"/>
                  </a:lnTo>
                  <a:lnTo>
                    <a:pt x="279065" y="252039"/>
                  </a:lnTo>
                  <a:lnTo>
                    <a:pt x="300631" y="292820"/>
                  </a:lnTo>
                  <a:lnTo>
                    <a:pt x="345029" y="310352"/>
                  </a:lnTo>
                  <a:lnTo>
                    <a:pt x="355626" y="310854"/>
                  </a:lnTo>
                  <a:lnTo>
                    <a:pt x="364736" y="310510"/>
                  </a:lnTo>
                  <a:lnTo>
                    <a:pt x="405591" y="295506"/>
                  </a:lnTo>
                  <a:lnTo>
                    <a:pt x="422854" y="275158"/>
                  </a:lnTo>
                  <a:lnTo>
                    <a:pt x="365294" y="275158"/>
                  </a:lnTo>
                  <a:lnTo>
                    <a:pt x="357396" y="274702"/>
                  </a:lnTo>
                  <a:lnTo>
                    <a:pt x="356609" y="274702"/>
                  </a:lnTo>
                  <a:lnTo>
                    <a:pt x="348078" y="273075"/>
                  </a:lnTo>
                  <a:lnTo>
                    <a:pt x="322104" y="242780"/>
                  </a:lnTo>
                  <a:lnTo>
                    <a:pt x="322012" y="233909"/>
                  </a:lnTo>
                  <a:lnTo>
                    <a:pt x="324094" y="227563"/>
                  </a:lnTo>
                  <a:lnTo>
                    <a:pt x="360237" y="207236"/>
                  </a:lnTo>
                  <a:lnTo>
                    <a:pt x="382547" y="204360"/>
                  </a:lnTo>
                  <a:lnTo>
                    <a:pt x="399354" y="201832"/>
                  </a:lnTo>
                  <a:lnTo>
                    <a:pt x="423895" y="193949"/>
                  </a:lnTo>
                  <a:lnTo>
                    <a:pt x="468366" y="193949"/>
                  </a:lnTo>
                  <a:lnTo>
                    <a:pt x="468366" y="154088"/>
                  </a:lnTo>
                  <a:lnTo>
                    <a:pt x="467828" y="142189"/>
                  </a:lnTo>
                  <a:lnTo>
                    <a:pt x="466210" y="131443"/>
                  </a:lnTo>
                  <a:lnTo>
                    <a:pt x="463514" y="121878"/>
                  </a:lnTo>
                  <a:lnTo>
                    <a:pt x="459740" y="113484"/>
                  </a:lnTo>
                  <a:lnTo>
                    <a:pt x="457797" y="110360"/>
                  </a:lnTo>
                  <a:close/>
                </a:path>
                <a:path w="1875789" h="311150">
                  <a:moveTo>
                    <a:pt x="468366" y="274702"/>
                  </a:moveTo>
                  <a:lnTo>
                    <a:pt x="424936" y="274702"/>
                  </a:lnTo>
                  <a:lnTo>
                    <a:pt x="424936" y="305797"/>
                  </a:lnTo>
                  <a:lnTo>
                    <a:pt x="468366" y="305797"/>
                  </a:lnTo>
                  <a:lnTo>
                    <a:pt x="468366" y="274702"/>
                  </a:lnTo>
                  <a:close/>
                </a:path>
                <a:path w="1875789" h="311150">
                  <a:moveTo>
                    <a:pt x="468366" y="193949"/>
                  </a:moveTo>
                  <a:lnTo>
                    <a:pt x="423895" y="193949"/>
                  </a:lnTo>
                  <a:lnTo>
                    <a:pt x="423880" y="223621"/>
                  </a:lnTo>
                  <a:lnTo>
                    <a:pt x="423458" y="230063"/>
                  </a:lnTo>
                  <a:lnTo>
                    <a:pt x="403044" y="263947"/>
                  </a:lnTo>
                  <a:lnTo>
                    <a:pt x="365294" y="275158"/>
                  </a:lnTo>
                  <a:lnTo>
                    <a:pt x="422854" y="275158"/>
                  </a:lnTo>
                  <a:lnTo>
                    <a:pt x="423081" y="274702"/>
                  </a:lnTo>
                  <a:lnTo>
                    <a:pt x="468366" y="274702"/>
                  </a:lnTo>
                  <a:lnTo>
                    <a:pt x="468366" y="193949"/>
                  </a:lnTo>
                  <a:close/>
                </a:path>
                <a:path w="1875789" h="311150">
                  <a:moveTo>
                    <a:pt x="379721" y="74367"/>
                  </a:moveTo>
                  <a:lnTo>
                    <a:pt x="340306" y="80316"/>
                  </a:lnTo>
                  <a:lnTo>
                    <a:pt x="300351" y="106056"/>
                  </a:lnTo>
                  <a:lnTo>
                    <a:pt x="285423" y="132670"/>
                  </a:lnTo>
                  <a:lnTo>
                    <a:pt x="327218" y="142189"/>
                  </a:lnTo>
                  <a:lnTo>
                    <a:pt x="330164" y="136305"/>
                  </a:lnTo>
                  <a:lnTo>
                    <a:pt x="334097" y="130700"/>
                  </a:lnTo>
                  <a:lnTo>
                    <a:pt x="369446" y="111030"/>
                  </a:lnTo>
                  <a:lnTo>
                    <a:pt x="368888" y="111030"/>
                  </a:lnTo>
                  <a:lnTo>
                    <a:pt x="380316" y="110360"/>
                  </a:lnTo>
                  <a:lnTo>
                    <a:pt x="457797" y="110360"/>
                  </a:lnTo>
                  <a:lnTo>
                    <a:pt x="455120" y="106056"/>
                  </a:lnTo>
                  <a:lnTo>
                    <a:pt x="423672" y="82101"/>
                  </a:lnTo>
                  <a:lnTo>
                    <a:pt x="386665" y="74571"/>
                  </a:lnTo>
                  <a:lnTo>
                    <a:pt x="379721" y="74367"/>
                  </a:lnTo>
                  <a:close/>
                </a:path>
                <a:path w="1875789" h="311150">
                  <a:moveTo>
                    <a:pt x="558614" y="77341"/>
                  </a:moveTo>
                  <a:lnTo>
                    <a:pt x="515035" y="77341"/>
                  </a:lnTo>
                  <a:lnTo>
                    <a:pt x="515035" y="305797"/>
                  </a:lnTo>
                  <a:lnTo>
                    <a:pt x="563373" y="305797"/>
                  </a:lnTo>
                  <a:lnTo>
                    <a:pt x="600943" y="243477"/>
                  </a:lnTo>
                  <a:lnTo>
                    <a:pt x="558614" y="243477"/>
                  </a:lnTo>
                  <a:lnTo>
                    <a:pt x="558614" y="77341"/>
                  </a:lnTo>
                  <a:close/>
                </a:path>
                <a:path w="1875789" h="311150">
                  <a:moveTo>
                    <a:pt x="707199" y="139512"/>
                  </a:moveTo>
                  <a:lnTo>
                    <a:pt x="663620" y="139512"/>
                  </a:lnTo>
                  <a:lnTo>
                    <a:pt x="663620" y="305797"/>
                  </a:lnTo>
                  <a:lnTo>
                    <a:pt x="707199" y="305797"/>
                  </a:lnTo>
                  <a:lnTo>
                    <a:pt x="707199" y="139512"/>
                  </a:lnTo>
                  <a:close/>
                </a:path>
                <a:path w="1875789" h="311150">
                  <a:moveTo>
                    <a:pt x="707199" y="77341"/>
                  </a:moveTo>
                  <a:lnTo>
                    <a:pt x="659307" y="77341"/>
                  </a:lnTo>
                  <a:lnTo>
                    <a:pt x="558614" y="243477"/>
                  </a:lnTo>
                  <a:lnTo>
                    <a:pt x="600943" y="243477"/>
                  </a:lnTo>
                  <a:lnTo>
                    <a:pt x="663620" y="139512"/>
                  </a:lnTo>
                  <a:lnTo>
                    <a:pt x="707199" y="139512"/>
                  </a:lnTo>
                  <a:lnTo>
                    <a:pt x="707199" y="77341"/>
                  </a:lnTo>
                  <a:close/>
                </a:path>
                <a:path w="1875789" h="311150">
                  <a:moveTo>
                    <a:pt x="582114" y="0"/>
                  </a:moveTo>
                  <a:lnTo>
                    <a:pt x="545674" y="0"/>
                  </a:lnTo>
                  <a:lnTo>
                    <a:pt x="546780" y="11982"/>
                  </a:lnTo>
                  <a:lnTo>
                    <a:pt x="572995" y="47734"/>
                  </a:lnTo>
                  <a:lnTo>
                    <a:pt x="611117" y="56518"/>
                  </a:lnTo>
                  <a:lnTo>
                    <a:pt x="625433" y="55542"/>
                  </a:lnTo>
                  <a:lnTo>
                    <a:pt x="666818" y="32433"/>
                  </a:lnTo>
                  <a:lnTo>
                    <a:pt x="669233" y="28259"/>
                  </a:lnTo>
                  <a:lnTo>
                    <a:pt x="600507" y="28259"/>
                  </a:lnTo>
                  <a:lnTo>
                    <a:pt x="593021" y="25433"/>
                  </a:lnTo>
                  <a:lnTo>
                    <a:pt x="588658" y="19781"/>
                  </a:lnTo>
                  <a:lnTo>
                    <a:pt x="584370" y="14129"/>
                  </a:lnTo>
                  <a:lnTo>
                    <a:pt x="583618" y="11982"/>
                  </a:lnTo>
                  <a:lnTo>
                    <a:pt x="582147" y="7535"/>
                  </a:lnTo>
                  <a:lnTo>
                    <a:pt x="582114" y="0"/>
                  </a:lnTo>
                  <a:close/>
                </a:path>
                <a:path w="1875789" h="311150">
                  <a:moveTo>
                    <a:pt x="676857" y="0"/>
                  </a:moveTo>
                  <a:lnTo>
                    <a:pt x="640269" y="0"/>
                  </a:lnTo>
                  <a:lnTo>
                    <a:pt x="640269" y="7535"/>
                  </a:lnTo>
                  <a:lnTo>
                    <a:pt x="637988" y="14129"/>
                  </a:lnTo>
                  <a:lnTo>
                    <a:pt x="633427" y="19781"/>
                  </a:lnTo>
                  <a:lnTo>
                    <a:pt x="628965" y="25433"/>
                  </a:lnTo>
                  <a:lnTo>
                    <a:pt x="621528" y="28259"/>
                  </a:lnTo>
                  <a:lnTo>
                    <a:pt x="669233" y="28259"/>
                  </a:lnTo>
                  <a:lnTo>
                    <a:pt x="672395" y="22793"/>
                  </a:lnTo>
                  <a:lnTo>
                    <a:pt x="675742" y="11982"/>
                  </a:lnTo>
                  <a:lnTo>
                    <a:pt x="676857" y="0"/>
                  </a:lnTo>
                  <a:close/>
                </a:path>
                <a:path w="1875789" h="311150">
                  <a:moveTo>
                    <a:pt x="940789" y="77341"/>
                  </a:moveTo>
                  <a:lnTo>
                    <a:pt x="754425" y="77341"/>
                  </a:lnTo>
                  <a:lnTo>
                    <a:pt x="754425" y="305797"/>
                  </a:lnTo>
                  <a:lnTo>
                    <a:pt x="797707" y="305797"/>
                  </a:lnTo>
                  <a:lnTo>
                    <a:pt x="797707" y="115715"/>
                  </a:lnTo>
                  <a:lnTo>
                    <a:pt x="940789" y="115715"/>
                  </a:lnTo>
                  <a:lnTo>
                    <a:pt x="940789" y="77341"/>
                  </a:lnTo>
                  <a:close/>
                </a:path>
                <a:path w="1875789" h="311150">
                  <a:moveTo>
                    <a:pt x="940789" y="115715"/>
                  </a:moveTo>
                  <a:lnTo>
                    <a:pt x="897210" y="115715"/>
                  </a:lnTo>
                  <a:lnTo>
                    <a:pt x="897210" y="305797"/>
                  </a:lnTo>
                  <a:lnTo>
                    <a:pt x="940789" y="305797"/>
                  </a:lnTo>
                  <a:lnTo>
                    <a:pt x="940789" y="115715"/>
                  </a:lnTo>
                  <a:close/>
                </a:path>
                <a:path w="1875789" h="311150">
                  <a:moveTo>
                    <a:pt x="1177465" y="77341"/>
                  </a:moveTo>
                  <a:lnTo>
                    <a:pt x="1018022" y="77341"/>
                  </a:lnTo>
                  <a:lnTo>
                    <a:pt x="1014007" y="178481"/>
                  </a:lnTo>
                  <a:lnTo>
                    <a:pt x="1013412" y="191086"/>
                  </a:lnTo>
                  <a:lnTo>
                    <a:pt x="1009498" y="230370"/>
                  </a:lnTo>
                  <a:lnTo>
                    <a:pt x="989366" y="265936"/>
                  </a:lnTo>
                  <a:lnTo>
                    <a:pt x="984061" y="267275"/>
                  </a:lnTo>
                  <a:lnTo>
                    <a:pt x="969535" y="267275"/>
                  </a:lnTo>
                  <a:lnTo>
                    <a:pt x="969576" y="277984"/>
                  </a:lnTo>
                  <a:lnTo>
                    <a:pt x="969684" y="305797"/>
                  </a:lnTo>
                  <a:lnTo>
                    <a:pt x="983962" y="305797"/>
                  </a:lnTo>
                  <a:lnTo>
                    <a:pt x="1022038" y="295023"/>
                  </a:lnTo>
                  <a:lnTo>
                    <a:pt x="1044534" y="262106"/>
                  </a:lnTo>
                  <a:lnTo>
                    <a:pt x="1053533" y="219829"/>
                  </a:lnTo>
                  <a:lnTo>
                    <a:pt x="1059222" y="115715"/>
                  </a:lnTo>
                  <a:lnTo>
                    <a:pt x="1177465" y="115715"/>
                  </a:lnTo>
                  <a:lnTo>
                    <a:pt x="1177465" y="77341"/>
                  </a:lnTo>
                  <a:close/>
                </a:path>
                <a:path w="1875789" h="311150">
                  <a:moveTo>
                    <a:pt x="1177465" y="115715"/>
                  </a:moveTo>
                  <a:lnTo>
                    <a:pt x="1133886" y="115715"/>
                  </a:lnTo>
                  <a:lnTo>
                    <a:pt x="1133886" y="305797"/>
                  </a:lnTo>
                  <a:lnTo>
                    <a:pt x="1177465" y="305797"/>
                  </a:lnTo>
                  <a:lnTo>
                    <a:pt x="1177465" y="115715"/>
                  </a:lnTo>
                  <a:close/>
                </a:path>
                <a:path w="1875789" h="311150">
                  <a:moveTo>
                    <a:pt x="1392863" y="110360"/>
                  </a:moveTo>
                  <a:lnTo>
                    <a:pt x="1315382" y="110360"/>
                  </a:lnTo>
                  <a:lnTo>
                    <a:pt x="1325496" y="111030"/>
                  </a:lnTo>
                  <a:lnTo>
                    <a:pt x="1334271" y="113037"/>
                  </a:lnTo>
                  <a:lnTo>
                    <a:pt x="1358812" y="151262"/>
                  </a:lnTo>
                  <a:lnTo>
                    <a:pt x="1358812" y="157658"/>
                  </a:lnTo>
                  <a:lnTo>
                    <a:pt x="1301104" y="172977"/>
                  </a:lnTo>
                  <a:lnTo>
                    <a:pt x="1293035" y="174056"/>
                  </a:lnTo>
                  <a:lnTo>
                    <a:pt x="1254401" y="183240"/>
                  </a:lnTo>
                  <a:lnTo>
                    <a:pt x="1220936" y="209417"/>
                  </a:lnTo>
                  <a:lnTo>
                    <a:pt x="1215427" y="223398"/>
                  </a:lnTo>
                  <a:lnTo>
                    <a:pt x="1215358" y="223621"/>
                  </a:lnTo>
                  <a:lnTo>
                    <a:pt x="1213964" y="232006"/>
                  </a:lnTo>
                  <a:lnTo>
                    <a:pt x="1213499" y="241246"/>
                  </a:lnTo>
                  <a:lnTo>
                    <a:pt x="1214131" y="252039"/>
                  </a:lnTo>
                  <a:lnTo>
                    <a:pt x="1235698" y="292820"/>
                  </a:lnTo>
                  <a:lnTo>
                    <a:pt x="1280095" y="310352"/>
                  </a:lnTo>
                  <a:lnTo>
                    <a:pt x="1290692" y="310854"/>
                  </a:lnTo>
                  <a:lnTo>
                    <a:pt x="1299802" y="310510"/>
                  </a:lnTo>
                  <a:lnTo>
                    <a:pt x="1340658" y="295506"/>
                  </a:lnTo>
                  <a:lnTo>
                    <a:pt x="1357920" y="275158"/>
                  </a:lnTo>
                  <a:lnTo>
                    <a:pt x="1300360" y="275158"/>
                  </a:lnTo>
                  <a:lnTo>
                    <a:pt x="1292462" y="274702"/>
                  </a:lnTo>
                  <a:lnTo>
                    <a:pt x="1291675" y="274702"/>
                  </a:lnTo>
                  <a:lnTo>
                    <a:pt x="1283144" y="273075"/>
                  </a:lnTo>
                  <a:lnTo>
                    <a:pt x="1257171" y="242780"/>
                  </a:lnTo>
                  <a:lnTo>
                    <a:pt x="1257078" y="233909"/>
                  </a:lnTo>
                  <a:lnTo>
                    <a:pt x="1259161" y="227563"/>
                  </a:lnTo>
                  <a:lnTo>
                    <a:pt x="1295303" y="207236"/>
                  </a:lnTo>
                  <a:lnTo>
                    <a:pt x="1317613" y="204360"/>
                  </a:lnTo>
                  <a:lnTo>
                    <a:pt x="1334420" y="201832"/>
                  </a:lnTo>
                  <a:lnTo>
                    <a:pt x="1358961" y="193949"/>
                  </a:lnTo>
                  <a:lnTo>
                    <a:pt x="1403433" y="193949"/>
                  </a:lnTo>
                  <a:lnTo>
                    <a:pt x="1403433" y="154088"/>
                  </a:lnTo>
                  <a:lnTo>
                    <a:pt x="1402894" y="142189"/>
                  </a:lnTo>
                  <a:lnTo>
                    <a:pt x="1401276" y="131443"/>
                  </a:lnTo>
                  <a:lnTo>
                    <a:pt x="1398580" y="121878"/>
                  </a:lnTo>
                  <a:lnTo>
                    <a:pt x="1394806" y="113484"/>
                  </a:lnTo>
                  <a:lnTo>
                    <a:pt x="1392863" y="110360"/>
                  </a:lnTo>
                  <a:close/>
                </a:path>
                <a:path w="1875789" h="311150">
                  <a:moveTo>
                    <a:pt x="1403433" y="274702"/>
                  </a:moveTo>
                  <a:lnTo>
                    <a:pt x="1360002" y="274702"/>
                  </a:lnTo>
                  <a:lnTo>
                    <a:pt x="1360002" y="305797"/>
                  </a:lnTo>
                  <a:lnTo>
                    <a:pt x="1403433" y="305797"/>
                  </a:lnTo>
                  <a:lnTo>
                    <a:pt x="1403433" y="274702"/>
                  </a:lnTo>
                  <a:close/>
                </a:path>
                <a:path w="1875789" h="311150">
                  <a:moveTo>
                    <a:pt x="1403433" y="193949"/>
                  </a:moveTo>
                  <a:lnTo>
                    <a:pt x="1358961" y="193949"/>
                  </a:lnTo>
                  <a:lnTo>
                    <a:pt x="1358947" y="223621"/>
                  </a:lnTo>
                  <a:lnTo>
                    <a:pt x="1358524" y="230063"/>
                  </a:lnTo>
                  <a:lnTo>
                    <a:pt x="1338111" y="263947"/>
                  </a:lnTo>
                  <a:lnTo>
                    <a:pt x="1300360" y="275158"/>
                  </a:lnTo>
                  <a:lnTo>
                    <a:pt x="1357920" y="275158"/>
                  </a:lnTo>
                  <a:lnTo>
                    <a:pt x="1358148" y="274702"/>
                  </a:lnTo>
                  <a:lnTo>
                    <a:pt x="1403433" y="274702"/>
                  </a:lnTo>
                  <a:lnTo>
                    <a:pt x="1403433" y="193949"/>
                  </a:lnTo>
                  <a:close/>
                </a:path>
                <a:path w="1875789" h="311150">
                  <a:moveTo>
                    <a:pt x="1314787" y="74367"/>
                  </a:moveTo>
                  <a:lnTo>
                    <a:pt x="1275373" y="80316"/>
                  </a:lnTo>
                  <a:lnTo>
                    <a:pt x="1235418" y="106056"/>
                  </a:lnTo>
                  <a:lnTo>
                    <a:pt x="1220490" y="132670"/>
                  </a:lnTo>
                  <a:lnTo>
                    <a:pt x="1262284" y="142189"/>
                  </a:lnTo>
                  <a:lnTo>
                    <a:pt x="1265231" y="136305"/>
                  </a:lnTo>
                  <a:lnTo>
                    <a:pt x="1269163" y="130700"/>
                  </a:lnTo>
                  <a:lnTo>
                    <a:pt x="1304513" y="111030"/>
                  </a:lnTo>
                  <a:lnTo>
                    <a:pt x="1303954" y="111030"/>
                  </a:lnTo>
                  <a:lnTo>
                    <a:pt x="1315382" y="110360"/>
                  </a:lnTo>
                  <a:lnTo>
                    <a:pt x="1392863" y="110360"/>
                  </a:lnTo>
                  <a:lnTo>
                    <a:pt x="1390186" y="106056"/>
                  </a:lnTo>
                  <a:lnTo>
                    <a:pt x="1358738" y="82101"/>
                  </a:lnTo>
                  <a:lnTo>
                    <a:pt x="1321731" y="74571"/>
                  </a:lnTo>
                  <a:lnTo>
                    <a:pt x="1314787" y="74367"/>
                  </a:lnTo>
                  <a:close/>
                </a:path>
                <a:path w="1875789" h="311150">
                  <a:moveTo>
                    <a:pt x="1493680" y="77341"/>
                  </a:moveTo>
                  <a:lnTo>
                    <a:pt x="1450101" y="77341"/>
                  </a:lnTo>
                  <a:lnTo>
                    <a:pt x="1450101" y="305797"/>
                  </a:lnTo>
                  <a:lnTo>
                    <a:pt x="1498440" y="305797"/>
                  </a:lnTo>
                  <a:lnTo>
                    <a:pt x="1536010" y="243477"/>
                  </a:lnTo>
                  <a:lnTo>
                    <a:pt x="1493680" y="243477"/>
                  </a:lnTo>
                  <a:lnTo>
                    <a:pt x="1493680" y="77341"/>
                  </a:lnTo>
                  <a:close/>
                </a:path>
                <a:path w="1875789" h="311150">
                  <a:moveTo>
                    <a:pt x="1642266" y="139512"/>
                  </a:moveTo>
                  <a:lnTo>
                    <a:pt x="1598687" y="139512"/>
                  </a:lnTo>
                  <a:lnTo>
                    <a:pt x="1598687" y="305797"/>
                  </a:lnTo>
                  <a:lnTo>
                    <a:pt x="1642266" y="305797"/>
                  </a:lnTo>
                  <a:lnTo>
                    <a:pt x="1642266" y="139512"/>
                  </a:lnTo>
                  <a:close/>
                </a:path>
                <a:path w="1875789" h="311150">
                  <a:moveTo>
                    <a:pt x="1642266" y="77341"/>
                  </a:moveTo>
                  <a:lnTo>
                    <a:pt x="1594373" y="77341"/>
                  </a:lnTo>
                  <a:lnTo>
                    <a:pt x="1493680" y="243477"/>
                  </a:lnTo>
                  <a:lnTo>
                    <a:pt x="1536010" y="243477"/>
                  </a:lnTo>
                  <a:lnTo>
                    <a:pt x="1598687" y="139512"/>
                  </a:lnTo>
                  <a:lnTo>
                    <a:pt x="1642266" y="139512"/>
                  </a:lnTo>
                  <a:lnTo>
                    <a:pt x="1642266" y="77341"/>
                  </a:lnTo>
                  <a:close/>
                </a:path>
                <a:path w="1875789" h="311150">
                  <a:moveTo>
                    <a:pt x="1517180" y="0"/>
                  </a:moveTo>
                  <a:lnTo>
                    <a:pt x="1480740" y="0"/>
                  </a:lnTo>
                  <a:lnTo>
                    <a:pt x="1481847" y="11982"/>
                  </a:lnTo>
                  <a:lnTo>
                    <a:pt x="1508061" y="47734"/>
                  </a:lnTo>
                  <a:lnTo>
                    <a:pt x="1546183" y="56518"/>
                  </a:lnTo>
                  <a:lnTo>
                    <a:pt x="1560499" y="55542"/>
                  </a:lnTo>
                  <a:lnTo>
                    <a:pt x="1601884" y="32433"/>
                  </a:lnTo>
                  <a:lnTo>
                    <a:pt x="1604299" y="28259"/>
                  </a:lnTo>
                  <a:lnTo>
                    <a:pt x="1535574" y="28259"/>
                  </a:lnTo>
                  <a:lnTo>
                    <a:pt x="1528088" y="25433"/>
                  </a:lnTo>
                  <a:lnTo>
                    <a:pt x="1523725" y="19781"/>
                  </a:lnTo>
                  <a:lnTo>
                    <a:pt x="1519437" y="14129"/>
                  </a:lnTo>
                  <a:lnTo>
                    <a:pt x="1518684" y="11982"/>
                  </a:lnTo>
                  <a:lnTo>
                    <a:pt x="1517213" y="7535"/>
                  </a:lnTo>
                  <a:lnTo>
                    <a:pt x="1517180" y="0"/>
                  </a:lnTo>
                  <a:close/>
                </a:path>
                <a:path w="1875789" h="311150">
                  <a:moveTo>
                    <a:pt x="1611924" y="0"/>
                  </a:moveTo>
                  <a:lnTo>
                    <a:pt x="1575335" y="0"/>
                  </a:lnTo>
                  <a:lnTo>
                    <a:pt x="1575335" y="7535"/>
                  </a:lnTo>
                  <a:lnTo>
                    <a:pt x="1573055" y="14129"/>
                  </a:lnTo>
                  <a:lnTo>
                    <a:pt x="1568493" y="19781"/>
                  </a:lnTo>
                  <a:lnTo>
                    <a:pt x="1564032" y="25433"/>
                  </a:lnTo>
                  <a:lnTo>
                    <a:pt x="1556595" y="28259"/>
                  </a:lnTo>
                  <a:lnTo>
                    <a:pt x="1604299" y="28259"/>
                  </a:lnTo>
                  <a:lnTo>
                    <a:pt x="1607462" y="22793"/>
                  </a:lnTo>
                  <a:lnTo>
                    <a:pt x="1610808" y="11982"/>
                  </a:lnTo>
                  <a:lnTo>
                    <a:pt x="1611924" y="0"/>
                  </a:lnTo>
                  <a:close/>
                </a:path>
                <a:path w="1875789" h="311150">
                  <a:moveTo>
                    <a:pt x="1733071" y="77341"/>
                  </a:moveTo>
                  <a:lnTo>
                    <a:pt x="1689492" y="77341"/>
                  </a:lnTo>
                  <a:lnTo>
                    <a:pt x="1689492" y="305797"/>
                  </a:lnTo>
                  <a:lnTo>
                    <a:pt x="1733071" y="305797"/>
                  </a:lnTo>
                  <a:lnTo>
                    <a:pt x="1733071" y="210905"/>
                  </a:lnTo>
                  <a:lnTo>
                    <a:pt x="1720577" y="210905"/>
                  </a:lnTo>
                  <a:lnTo>
                    <a:pt x="1720577" y="172382"/>
                  </a:lnTo>
                  <a:lnTo>
                    <a:pt x="1733071" y="172382"/>
                  </a:lnTo>
                  <a:lnTo>
                    <a:pt x="1733071" y="77341"/>
                  </a:lnTo>
                  <a:close/>
                </a:path>
                <a:path w="1875789" h="311150">
                  <a:moveTo>
                    <a:pt x="1875409" y="77341"/>
                  </a:moveTo>
                  <a:lnTo>
                    <a:pt x="1831979" y="77341"/>
                  </a:lnTo>
                  <a:lnTo>
                    <a:pt x="1831979" y="305797"/>
                  </a:lnTo>
                  <a:lnTo>
                    <a:pt x="1875409" y="305797"/>
                  </a:lnTo>
                  <a:lnTo>
                    <a:pt x="1875409" y="210905"/>
                  </a:lnTo>
                  <a:lnTo>
                    <a:pt x="1844324" y="210905"/>
                  </a:lnTo>
                  <a:lnTo>
                    <a:pt x="1844324" y="172382"/>
                  </a:lnTo>
                  <a:lnTo>
                    <a:pt x="1875409" y="172382"/>
                  </a:lnTo>
                  <a:lnTo>
                    <a:pt x="1875409" y="77341"/>
                  </a:lnTo>
                  <a:close/>
                </a:path>
                <a:path w="1875789" h="311150">
                  <a:moveTo>
                    <a:pt x="1733071" y="172382"/>
                  </a:moveTo>
                  <a:lnTo>
                    <a:pt x="1720577" y="172382"/>
                  </a:lnTo>
                  <a:lnTo>
                    <a:pt x="1720577" y="210905"/>
                  </a:lnTo>
                  <a:lnTo>
                    <a:pt x="1733071" y="210905"/>
                  </a:lnTo>
                  <a:lnTo>
                    <a:pt x="1733071" y="172382"/>
                  </a:lnTo>
                  <a:close/>
                </a:path>
                <a:path w="1875789" h="311150">
                  <a:moveTo>
                    <a:pt x="1831979" y="172382"/>
                  </a:moveTo>
                  <a:lnTo>
                    <a:pt x="1733071" y="172382"/>
                  </a:lnTo>
                  <a:lnTo>
                    <a:pt x="1733071" y="210905"/>
                  </a:lnTo>
                  <a:lnTo>
                    <a:pt x="1831979" y="210905"/>
                  </a:lnTo>
                  <a:lnTo>
                    <a:pt x="1831979" y="172382"/>
                  </a:lnTo>
                  <a:close/>
                </a:path>
                <a:path w="1875789" h="311150">
                  <a:moveTo>
                    <a:pt x="1875409" y="172382"/>
                  </a:moveTo>
                  <a:lnTo>
                    <a:pt x="1844324" y="172382"/>
                  </a:lnTo>
                  <a:lnTo>
                    <a:pt x="1844324" y="210905"/>
                  </a:lnTo>
                  <a:lnTo>
                    <a:pt x="1875409" y="210905"/>
                  </a:lnTo>
                  <a:lnTo>
                    <a:pt x="1875409" y="1723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97474" y="2208404"/>
              <a:ext cx="2322588" cy="39027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97474" y="6134986"/>
              <a:ext cx="3098546" cy="39027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80697" y="2935060"/>
              <a:ext cx="5670081" cy="249697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501" y="457624"/>
              <a:ext cx="13638435" cy="642769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08497" y="457625"/>
              <a:ext cx="13638530" cy="643255"/>
            </a:xfrm>
            <a:custGeom>
              <a:avLst/>
              <a:gdLst/>
              <a:ahLst/>
              <a:cxnLst/>
              <a:rect l="l" t="t" r="r" b="b"/>
              <a:pathLst>
                <a:path w="13638530" h="643255">
                  <a:moveTo>
                    <a:pt x="13638440" y="0"/>
                  </a:moveTo>
                  <a:lnTo>
                    <a:pt x="0" y="0"/>
                  </a:lnTo>
                  <a:lnTo>
                    <a:pt x="0" y="642769"/>
                  </a:lnTo>
                  <a:lnTo>
                    <a:pt x="13638440" y="642769"/>
                  </a:lnTo>
                  <a:lnTo>
                    <a:pt x="13638440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4956" y="3120323"/>
              <a:ext cx="10008006" cy="608358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64009" y="6900313"/>
              <a:ext cx="5570511" cy="29318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382" y="457624"/>
              <a:ext cx="9544711" cy="64276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61378" y="457625"/>
              <a:ext cx="9545320" cy="643255"/>
            </a:xfrm>
            <a:custGeom>
              <a:avLst/>
              <a:gdLst/>
              <a:ahLst/>
              <a:cxnLst/>
              <a:rect l="l" t="t" r="r" b="b"/>
              <a:pathLst>
                <a:path w="9545320" h="643255">
                  <a:moveTo>
                    <a:pt x="9544713" y="0"/>
                  </a:moveTo>
                  <a:lnTo>
                    <a:pt x="0" y="0"/>
                  </a:lnTo>
                  <a:lnTo>
                    <a:pt x="0" y="642769"/>
                  </a:lnTo>
                  <a:lnTo>
                    <a:pt x="9544713" y="642769"/>
                  </a:lnTo>
                  <a:lnTo>
                    <a:pt x="9544713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47326" y="10921133"/>
              <a:ext cx="3110455" cy="15991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852425" y="10914470"/>
              <a:ext cx="899794" cy="148590"/>
            </a:xfrm>
            <a:custGeom>
              <a:avLst/>
              <a:gdLst/>
              <a:ahLst/>
              <a:cxnLst/>
              <a:rect l="l" t="t" r="r" b="b"/>
              <a:pathLst>
                <a:path w="899794" h="148590">
                  <a:moveTo>
                    <a:pt x="14754" y="0"/>
                  </a:moveTo>
                  <a:lnTo>
                    <a:pt x="0" y="0"/>
                  </a:lnTo>
                  <a:lnTo>
                    <a:pt x="0" y="121843"/>
                  </a:lnTo>
                  <a:lnTo>
                    <a:pt x="14754" y="121843"/>
                  </a:lnTo>
                  <a:lnTo>
                    <a:pt x="14754" y="65918"/>
                  </a:lnTo>
                  <a:lnTo>
                    <a:pt x="47541" y="65918"/>
                  </a:lnTo>
                  <a:lnTo>
                    <a:pt x="38313" y="53544"/>
                  </a:lnTo>
                  <a:lnTo>
                    <a:pt x="38970" y="52830"/>
                  </a:lnTo>
                  <a:lnTo>
                    <a:pt x="14754" y="52830"/>
                  </a:lnTo>
                  <a:lnTo>
                    <a:pt x="14754" y="0"/>
                  </a:lnTo>
                  <a:close/>
                </a:path>
                <a:path w="899794" h="148590">
                  <a:moveTo>
                    <a:pt x="47541" y="65918"/>
                  </a:moveTo>
                  <a:lnTo>
                    <a:pt x="29746" y="65918"/>
                  </a:lnTo>
                  <a:lnTo>
                    <a:pt x="71630" y="121843"/>
                  </a:lnTo>
                  <a:lnTo>
                    <a:pt x="89240" y="121843"/>
                  </a:lnTo>
                  <a:lnTo>
                    <a:pt x="47541" y="65918"/>
                  </a:lnTo>
                  <a:close/>
                </a:path>
                <a:path w="899794" h="148590">
                  <a:moveTo>
                    <a:pt x="87574" y="0"/>
                  </a:moveTo>
                  <a:lnTo>
                    <a:pt x="69964" y="0"/>
                  </a:lnTo>
                  <a:lnTo>
                    <a:pt x="21179" y="52830"/>
                  </a:lnTo>
                  <a:lnTo>
                    <a:pt x="38970" y="52830"/>
                  </a:lnTo>
                  <a:lnTo>
                    <a:pt x="87574" y="0"/>
                  </a:lnTo>
                  <a:close/>
                </a:path>
                <a:path w="899794" h="148590">
                  <a:moveTo>
                    <a:pt x="143395" y="29270"/>
                  </a:moveTo>
                  <a:lnTo>
                    <a:pt x="126895" y="29270"/>
                  </a:lnTo>
                  <a:lnTo>
                    <a:pt x="119657" y="31234"/>
                  </a:lnTo>
                  <a:lnTo>
                    <a:pt x="95031" y="63256"/>
                  </a:lnTo>
                  <a:lnTo>
                    <a:pt x="93737" y="76627"/>
                  </a:lnTo>
                  <a:lnTo>
                    <a:pt x="93737" y="86067"/>
                  </a:lnTo>
                  <a:lnTo>
                    <a:pt x="119657" y="121783"/>
                  </a:lnTo>
                  <a:lnTo>
                    <a:pt x="126895" y="123746"/>
                  </a:lnTo>
                  <a:lnTo>
                    <a:pt x="143395" y="123746"/>
                  </a:lnTo>
                  <a:lnTo>
                    <a:pt x="150613" y="121783"/>
                  </a:lnTo>
                  <a:lnTo>
                    <a:pt x="163027" y="113930"/>
                  </a:lnTo>
                  <a:lnTo>
                    <a:pt x="165491" y="111134"/>
                  </a:lnTo>
                  <a:lnTo>
                    <a:pt x="128878" y="111134"/>
                  </a:lnTo>
                  <a:lnTo>
                    <a:pt x="123722" y="109527"/>
                  </a:lnTo>
                  <a:lnTo>
                    <a:pt x="115631" y="103102"/>
                  </a:lnTo>
                  <a:lnTo>
                    <a:pt x="112636" y="98878"/>
                  </a:lnTo>
                  <a:lnTo>
                    <a:pt x="108749" y="88407"/>
                  </a:lnTo>
                  <a:lnTo>
                    <a:pt x="107778" y="82735"/>
                  </a:lnTo>
                  <a:lnTo>
                    <a:pt x="107778" y="70519"/>
                  </a:lnTo>
                  <a:lnTo>
                    <a:pt x="128878" y="41883"/>
                  </a:lnTo>
                  <a:lnTo>
                    <a:pt x="165482" y="41883"/>
                  </a:lnTo>
                  <a:lnTo>
                    <a:pt x="163027" y="39087"/>
                  </a:lnTo>
                  <a:lnTo>
                    <a:pt x="150613" y="31234"/>
                  </a:lnTo>
                  <a:lnTo>
                    <a:pt x="143395" y="29270"/>
                  </a:lnTo>
                  <a:close/>
                </a:path>
                <a:path w="899794" h="148590">
                  <a:moveTo>
                    <a:pt x="165482" y="41883"/>
                  </a:moveTo>
                  <a:lnTo>
                    <a:pt x="141411" y="41883"/>
                  </a:lnTo>
                  <a:lnTo>
                    <a:pt x="146567" y="43509"/>
                  </a:lnTo>
                  <a:lnTo>
                    <a:pt x="154659" y="50014"/>
                  </a:lnTo>
                  <a:lnTo>
                    <a:pt x="157653" y="54278"/>
                  </a:lnTo>
                  <a:lnTo>
                    <a:pt x="161540" y="64828"/>
                  </a:lnTo>
                  <a:lnTo>
                    <a:pt x="162512" y="70519"/>
                  </a:lnTo>
                  <a:lnTo>
                    <a:pt x="162512" y="82735"/>
                  </a:lnTo>
                  <a:lnTo>
                    <a:pt x="141411" y="111134"/>
                  </a:lnTo>
                  <a:lnTo>
                    <a:pt x="165491" y="111134"/>
                  </a:lnTo>
                  <a:lnTo>
                    <a:pt x="167866" y="108437"/>
                  </a:lnTo>
                  <a:lnTo>
                    <a:pt x="171317" y="101377"/>
                  </a:lnTo>
                  <a:lnTo>
                    <a:pt x="174807" y="94317"/>
                  </a:lnTo>
                  <a:lnTo>
                    <a:pt x="176552" y="86067"/>
                  </a:lnTo>
                  <a:lnTo>
                    <a:pt x="176552" y="76627"/>
                  </a:lnTo>
                  <a:lnTo>
                    <a:pt x="167866" y="44600"/>
                  </a:lnTo>
                  <a:lnTo>
                    <a:pt x="165482" y="41883"/>
                  </a:lnTo>
                  <a:close/>
                </a:path>
                <a:path w="899794" h="148590">
                  <a:moveTo>
                    <a:pt x="201783" y="30460"/>
                  </a:moveTo>
                  <a:lnTo>
                    <a:pt x="196310" y="30460"/>
                  </a:lnTo>
                  <a:lnTo>
                    <a:pt x="196310" y="121843"/>
                  </a:lnTo>
                  <a:lnTo>
                    <a:pt x="210350" y="121843"/>
                  </a:lnTo>
                  <a:lnTo>
                    <a:pt x="210350" y="50643"/>
                  </a:lnTo>
                  <a:lnTo>
                    <a:pt x="201783" y="30460"/>
                  </a:lnTo>
                  <a:close/>
                </a:path>
                <a:path w="899794" h="148590">
                  <a:moveTo>
                    <a:pt x="214872" y="30460"/>
                  </a:moveTo>
                  <a:lnTo>
                    <a:pt x="210350" y="30460"/>
                  </a:lnTo>
                  <a:lnTo>
                    <a:pt x="210350" y="50643"/>
                  </a:lnTo>
                  <a:lnTo>
                    <a:pt x="240573" y="121843"/>
                  </a:lnTo>
                  <a:lnTo>
                    <a:pt x="251996" y="121843"/>
                  </a:lnTo>
                  <a:lnTo>
                    <a:pt x="260226" y="102805"/>
                  </a:lnTo>
                  <a:lnTo>
                    <a:pt x="246284" y="102805"/>
                  </a:lnTo>
                  <a:lnTo>
                    <a:pt x="214872" y="30460"/>
                  </a:lnTo>
                  <a:close/>
                </a:path>
                <a:path w="899794" h="148590">
                  <a:moveTo>
                    <a:pt x="296259" y="30460"/>
                  </a:moveTo>
                  <a:lnTo>
                    <a:pt x="291499" y="30460"/>
                  </a:lnTo>
                  <a:lnTo>
                    <a:pt x="282218" y="51930"/>
                  </a:lnTo>
                  <a:lnTo>
                    <a:pt x="282218" y="121843"/>
                  </a:lnTo>
                  <a:lnTo>
                    <a:pt x="296259" y="121843"/>
                  </a:lnTo>
                  <a:lnTo>
                    <a:pt x="296259" y="30460"/>
                  </a:lnTo>
                  <a:close/>
                </a:path>
                <a:path w="899794" h="148590">
                  <a:moveTo>
                    <a:pt x="282218" y="30460"/>
                  </a:moveTo>
                  <a:lnTo>
                    <a:pt x="278173" y="30460"/>
                  </a:lnTo>
                  <a:lnTo>
                    <a:pt x="246284" y="102805"/>
                  </a:lnTo>
                  <a:lnTo>
                    <a:pt x="260226" y="102805"/>
                  </a:lnTo>
                  <a:lnTo>
                    <a:pt x="282218" y="51930"/>
                  </a:lnTo>
                  <a:lnTo>
                    <a:pt x="282218" y="30460"/>
                  </a:lnTo>
                  <a:close/>
                </a:path>
                <a:path w="899794" h="148590">
                  <a:moveTo>
                    <a:pt x="291499" y="30460"/>
                  </a:moveTo>
                  <a:lnTo>
                    <a:pt x="282218" y="30460"/>
                  </a:lnTo>
                  <a:lnTo>
                    <a:pt x="282218" y="51930"/>
                  </a:lnTo>
                  <a:lnTo>
                    <a:pt x="291499" y="30460"/>
                  </a:lnTo>
                  <a:close/>
                </a:path>
                <a:path w="899794" h="148590">
                  <a:moveTo>
                    <a:pt x="210350" y="30460"/>
                  </a:moveTo>
                  <a:lnTo>
                    <a:pt x="201783" y="30460"/>
                  </a:lnTo>
                  <a:lnTo>
                    <a:pt x="210350" y="50643"/>
                  </a:lnTo>
                  <a:lnTo>
                    <a:pt x="210350" y="30460"/>
                  </a:lnTo>
                  <a:close/>
                </a:path>
                <a:path w="899794" h="148590">
                  <a:moveTo>
                    <a:pt x="384049" y="41645"/>
                  </a:moveTo>
                  <a:lnTo>
                    <a:pt x="362208" y="41645"/>
                  </a:lnTo>
                  <a:lnTo>
                    <a:pt x="367027" y="43271"/>
                  </a:lnTo>
                  <a:lnTo>
                    <a:pt x="370200" y="46524"/>
                  </a:lnTo>
                  <a:lnTo>
                    <a:pt x="373413" y="49776"/>
                  </a:lnTo>
                  <a:lnTo>
                    <a:pt x="375019" y="54377"/>
                  </a:lnTo>
                  <a:lnTo>
                    <a:pt x="375019" y="62944"/>
                  </a:lnTo>
                  <a:lnTo>
                    <a:pt x="361514" y="67763"/>
                  </a:lnTo>
                  <a:lnTo>
                    <a:pt x="357012" y="68298"/>
                  </a:lnTo>
                  <a:lnTo>
                    <a:pt x="317033" y="86424"/>
                  </a:lnTo>
                  <a:lnTo>
                    <a:pt x="316001" y="101853"/>
                  </a:lnTo>
                  <a:lnTo>
                    <a:pt x="317389" y="106929"/>
                  </a:lnTo>
                  <a:lnTo>
                    <a:pt x="322942" y="115298"/>
                  </a:lnTo>
                  <a:lnTo>
                    <a:pt x="326690" y="118491"/>
                  </a:lnTo>
                  <a:lnTo>
                    <a:pt x="336130" y="122894"/>
                  </a:lnTo>
                  <a:lnTo>
                    <a:pt x="341385" y="123984"/>
                  </a:lnTo>
                  <a:lnTo>
                    <a:pt x="352491" y="123984"/>
                  </a:lnTo>
                  <a:lnTo>
                    <a:pt x="373353" y="111451"/>
                  </a:lnTo>
                  <a:lnTo>
                    <a:pt x="344023" y="111451"/>
                  </a:lnTo>
                  <a:lnTo>
                    <a:pt x="339105" y="110142"/>
                  </a:lnTo>
                  <a:lnTo>
                    <a:pt x="335456" y="107683"/>
                  </a:lnTo>
                  <a:lnTo>
                    <a:pt x="331846" y="105184"/>
                  </a:lnTo>
                  <a:lnTo>
                    <a:pt x="330042" y="101496"/>
                  </a:lnTo>
                  <a:lnTo>
                    <a:pt x="330042" y="93048"/>
                  </a:lnTo>
                  <a:lnTo>
                    <a:pt x="356635" y="80435"/>
                  </a:lnTo>
                  <a:lnTo>
                    <a:pt x="359095" y="80118"/>
                  </a:lnTo>
                  <a:lnTo>
                    <a:pt x="375019" y="75913"/>
                  </a:lnTo>
                  <a:lnTo>
                    <a:pt x="389060" y="75913"/>
                  </a:lnTo>
                  <a:lnTo>
                    <a:pt x="389060" y="54377"/>
                  </a:lnTo>
                  <a:lnTo>
                    <a:pt x="387951" y="48983"/>
                  </a:lnTo>
                  <a:lnTo>
                    <a:pt x="387870" y="48586"/>
                  </a:lnTo>
                  <a:lnTo>
                    <a:pt x="384049" y="41645"/>
                  </a:lnTo>
                  <a:close/>
                </a:path>
                <a:path w="899794" h="148590">
                  <a:moveTo>
                    <a:pt x="389060" y="109468"/>
                  </a:moveTo>
                  <a:lnTo>
                    <a:pt x="375019" y="109468"/>
                  </a:lnTo>
                  <a:lnTo>
                    <a:pt x="375019" y="121843"/>
                  </a:lnTo>
                  <a:lnTo>
                    <a:pt x="389060" y="121843"/>
                  </a:lnTo>
                  <a:lnTo>
                    <a:pt x="389060" y="109468"/>
                  </a:lnTo>
                  <a:close/>
                </a:path>
                <a:path w="899794" h="148590">
                  <a:moveTo>
                    <a:pt x="389060" y="75913"/>
                  </a:moveTo>
                  <a:lnTo>
                    <a:pt x="375019" y="75913"/>
                  </a:lnTo>
                  <a:lnTo>
                    <a:pt x="375019" y="92572"/>
                  </a:lnTo>
                  <a:lnTo>
                    <a:pt x="374027" y="96201"/>
                  </a:lnTo>
                  <a:lnTo>
                    <a:pt x="372044" y="99651"/>
                  </a:lnTo>
                  <a:lnTo>
                    <a:pt x="370101" y="103102"/>
                  </a:lnTo>
                  <a:lnTo>
                    <a:pt x="367206" y="105918"/>
                  </a:lnTo>
                  <a:lnTo>
                    <a:pt x="359551" y="110281"/>
                  </a:lnTo>
                  <a:lnTo>
                    <a:pt x="354530" y="111451"/>
                  </a:lnTo>
                  <a:lnTo>
                    <a:pt x="373353" y="111451"/>
                  </a:lnTo>
                  <a:lnTo>
                    <a:pt x="374305" y="109468"/>
                  </a:lnTo>
                  <a:lnTo>
                    <a:pt x="389060" y="109468"/>
                  </a:lnTo>
                  <a:lnTo>
                    <a:pt x="389060" y="75913"/>
                  </a:lnTo>
                  <a:close/>
                </a:path>
                <a:path w="899794" h="148590">
                  <a:moveTo>
                    <a:pt x="358202" y="29270"/>
                  </a:moveTo>
                  <a:lnTo>
                    <a:pt x="350666" y="29270"/>
                  </a:lnTo>
                  <a:lnTo>
                    <a:pt x="345986" y="29905"/>
                  </a:lnTo>
                  <a:lnTo>
                    <a:pt x="318619" y="50688"/>
                  </a:lnTo>
                  <a:lnTo>
                    <a:pt x="331946" y="55448"/>
                  </a:lnTo>
                  <a:lnTo>
                    <a:pt x="333492" y="52116"/>
                  </a:lnTo>
                  <a:lnTo>
                    <a:pt x="336170" y="48983"/>
                  </a:lnTo>
                  <a:lnTo>
                    <a:pt x="343785" y="43113"/>
                  </a:lnTo>
                  <a:lnTo>
                    <a:pt x="349040" y="41645"/>
                  </a:lnTo>
                  <a:lnTo>
                    <a:pt x="384049" y="41645"/>
                  </a:lnTo>
                  <a:lnTo>
                    <a:pt x="383110" y="39940"/>
                  </a:lnTo>
                  <a:lnTo>
                    <a:pt x="380116" y="36707"/>
                  </a:lnTo>
                  <a:lnTo>
                    <a:pt x="372937" y="32424"/>
                  </a:lnTo>
                  <a:lnTo>
                    <a:pt x="369228" y="31016"/>
                  </a:lnTo>
                  <a:lnTo>
                    <a:pt x="365381" y="30341"/>
                  </a:lnTo>
                  <a:lnTo>
                    <a:pt x="361573" y="29627"/>
                  </a:lnTo>
                  <a:lnTo>
                    <a:pt x="358202" y="29270"/>
                  </a:lnTo>
                  <a:close/>
                </a:path>
                <a:path w="899794" h="148590">
                  <a:moveTo>
                    <a:pt x="427052" y="30460"/>
                  </a:moveTo>
                  <a:lnTo>
                    <a:pt x="413011" y="30460"/>
                  </a:lnTo>
                  <a:lnTo>
                    <a:pt x="413011" y="121843"/>
                  </a:lnTo>
                  <a:lnTo>
                    <a:pt x="427052" y="121843"/>
                  </a:lnTo>
                  <a:lnTo>
                    <a:pt x="427052" y="82815"/>
                  </a:lnTo>
                  <a:lnTo>
                    <a:pt x="423720" y="82815"/>
                  </a:lnTo>
                  <a:lnTo>
                    <a:pt x="423720" y="69726"/>
                  </a:lnTo>
                  <a:lnTo>
                    <a:pt x="427052" y="69726"/>
                  </a:lnTo>
                  <a:lnTo>
                    <a:pt x="427052" y="30460"/>
                  </a:lnTo>
                  <a:close/>
                </a:path>
                <a:path w="899794" h="148590">
                  <a:moveTo>
                    <a:pt x="484879" y="30460"/>
                  </a:moveTo>
                  <a:lnTo>
                    <a:pt x="470839" y="30460"/>
                  </a:lnTo>
                  <a:lnTo>
                    <a:pt x="470839" y="121843"/>
                  </a:lnTo>
                  <a:lnTo>
                    <a:pt x="484879" y="121843"/>
                  </a:lnTo>
                  <a:lnTo>
                    <a:pt x="484879" y="82815"/>
                  </a:lnTo>
                  <a:lnTo>
                    <a:pt x="474171" y="82815"/>
                  </a:lnTo>
                  <a:lnTo>
                    <a:pt x="474171" y="69726"/>
                  </a:lnTo>
                  <a:lnTo>
                    <a:pt x="484879" y="69726"/>
                  </a:lnTo>
                  <a:lnTo>
                    <a:pt x="484879" y="30460"/>
                  </a:lnTo>
                  <a:close/>
                </a:path>
                <a:path w="899794" h="148590">
                  <a:moveTo>
                    <a:pt x="427052" y="69726"/>
                  </a:moveTo>
                  <a:lnTo>
                    <a:pt x="423720" y="69726"/>
                  </a:lnTo>
                  <a:lnTo>
                    <a:pt x="423720" y="82815"/>
                  </a:lnTo>
                  <a:lnTo>
                    <a:pt x="427052" y="82815"/>
                  </a:lnTo>
                  <a:lnTo>
                    <a:pt x="427052" y="69726"/>
                  </a:lnTo>
                  <a:close/>
                </a:path>
                <a:path w="899794" h="148590">
                  <a:moveTo>
                    <a:pt x="470839" y="69726"/>
                  </a:moveTo>
                  <a:lnTo>
                    <a:pt x="427052" y="69726"/>
                  </a:lnTo>
                  <a:lnTo>
                    <a:pt x="427052" y="82815"/>
                  </a:lnTo>
                  <a:lnTo>
                    <a:pt x="470839" y="82815"/>
                  </a:lnTo>
                  <a:lnTo>
                    <a:pt x="470839" y="69726"/>
                  </a:lnTo>
                  <a:close/>
                </a:path>
                <a:path w="899794" h="148590">
                  <a:moveTo>
                    <a:pt x="484879" y="69726"/>
                  </a:moveTo>
                  <a:lnTo>
                    <a:pt x="474171" y="69726"/>
                  </a:lnTo>
                  <a:lnTo>
                    <a:pt x="474171" y="82815"/>
                  </a:lnTo>
                  <a:lnTo>
                    <a:pt x="484879" y="82815"/>
                  </a:lnTo>
                  <a:lnTo>
                    <a:pt x="484879" y="69726"/>
                  </a:lnTo>
                  <a:close/>
                </a:path>
                <a:path w="899794" h="148590">
                  <a:moveTo>
                    <a:pt x="594755" y="108754"/>
                  </a:moveTo>
                  <a:lnTo>
                    <a:pt x="499089" y="108754"/>
                  </a:lnTo>
                  <a:lnTo>
                    <a:pt x="499089" y="148020"/>
                  </a:lnTo>
                  <a:lnTo>
                    <a:pt x="513129" y="148020"/>
                  </a:lnTo>
                  <a:lnTo>
                    <a:pt x="513129" y="121843"/>
                  </a:lnTo>
                  <a:lnTo>
                    <a:pt x="594755" y="121843"/>
                  </a:lnTo>
                  <a:lnTo>
                    <a:pt x="594755" y="108754"/>
                  </a:lnTo>
                  <a:close/>
                </a:path>
                <a:path w="899794" h="148590">
                  <a:moveTo>
                    <a:pt x="594755" y="121843"/>
                  </a:moveTo>
                  <a:lnTo>
                    <a:pt x="580714" y="121843"/>
                  </a:lnTo>
                  <a:lnTo>
                    <a:pt x="580714" y="148020"/>
                  </a:lnTo>
                  <a:lnTo>
                    <a:pt x="594755" y="148020"/>
                  </a:lnTo>
                  <a:lnTo>
                    <a:pt x="594755" y="121843"/>
                  </a:lnTo>
                  <a:close/>
                </a:path>
                <a:path w="899794" h="148590">
                  <a:moveTo>
                    <a:pt x="580714" y="30460"/>
                  </a:moveTo>
                  <a:lnTo>
                    <a:pt x="522648" y="30460"/>
                  </a:lnTo>
                  <a:lnTo>
                    <a:pt x="518999" y="73018"/>
                  </a:lnTo>
                  <a:lnTo>
                    <a:pt x="518365" y="78472"/>
                  </a:lnTo>
                  <a:lnTo>
                    <a:pt x="516937" y="87475"/>
                  </a:lnTo>
                  <a:lnTo>
                    <a:pt x="516064" y="91283"/>
                  </a:lnTo>
                  <a:lnTo>
                    <a:pt x="515033" y="94416"/>
                  </a:lnTo>
                  <a:lnTo>
                    <a:pt x="514042" y="97510"/>
                  </a:lnTo>
                  <a:lnTo>
                    <a:pt x="512872" y="100187"/>
                  </a:lnTo>
                  <a:lnTo>
                    <a:pt x="510293" y="104510"/>
                  </a:lnTo>
                  <a:lnTo>
                    <a:pt x="510175" y="104708"/>
                  </a:lnTo>
                  <a:lnTo>
                    <a:pt x="508568" y="106810"/>
                  </a:lnTo>
                  <a:lnTo>
                    <a:pt x="506704" y="108754"/>
                  </a:lnTo>
                  <a:lnTo>
                    <a:pt x="522648" y="108754"/>
                  </a:lnTo>
                  <a:lnTo>
                    <a:pt x="535737" y="43549"/>
                  </a:lnTo>
                  <a:lnTo>
                    <a:pt x="580714" y="43549"/>
                  </a:lnTo>
                  <a:lnTo>
                    <a:pt x="580714" y="30460"/>
                  </a:lnTo>
                  <a:close/>
                </a:path>
                <a:path w="899794" h="148590">
                  <a:moveTo>
                    <a:pt x="580714" y="43549"/>
                  </a:moveTo>
                  <a:lnTo>
                    <a:pt x="566674" y="43549"/>
                  </a:lnTo>
                  <a:lnTo>
                    <a:pt x="566674" y="108754"/>
                  </a:lnTo>
                  <a:lnTo>
                    <a:pt x="580714" y="108754"/>
                  </a:lnTo>
                  <a:lnTo>
                    <a:pt x="580714" y="43549"/>
                  </a:lnTo>
                  <a:close/>
                </a:path>
                <a:path w="899794" h="148590">
                  <a:moveTo>
                    <a:pt x="675480" y="41645"/>
                  </a:moveTo>
                  <a:lnTo>
                    <a:pt x="653639" y="41645"/>
                  </a:lnTo>
                  <a:lnTo>
                    <a:pt x="658458" y="43271"/>
                  </a:lnTo>
                  <a:lnTo>
                    <a:pt x="661631" y="46524"/>
                  </a:lnTo>
                  <a:lnTo>
                    <a:pt x="664844" y="49776"/>
                  </a:lnTo>
                  <a:lnTo>
                    <a:pt x="666450" y="54377"/>
                  </a:lnTo>
                  <a:lnTo>
                    <a:pt x="666450" y="62944"/>
                  </a:lnTo>
                  <a:lnTo>
                    <a:pt x="652945" y="67763"/>
                  </a:lnTo>
                  <a:lnTo>
                    <a:pt x="648443" y="68298"/>
                  </a:lnTo>
                  <a:lnTo>
                    <a:pt x="608463" y="86424"/>
                  </a:lnTo>
                  <a:lnTo>
                    <a:pt x="607432" y="101853"/>
                  </a:lnTo>
                  <a:lnTo>
                    <a:pt x="608820" y="106929"/>
                  </a:lnTo>
                  <a:lnTo>
                    <a:pt x="614373" y="115298"/>
                  </a:lnTo>
                  <a:lnTo>
                    <a:pt x="618121" y="118491"/>
                  </a:lnTo>
                  <a:lnTo>
                    <a:pt x="627561" y="122894"/>
                  </a:lnTo>
                  <a:lnTo>
                    <a:pt x="632816" y="123984"/>
                  </a:lnTo>
                  <a:lnTo>
                    <a:pt x="643922" y="123984"/>
                  </a:lnTo>
                  <a:lnTo>
                    <a:pt x="664784" y="111451"/>
                  </a:lnTo>
                  <a:lnTo>
                    <a:pt x="635454" y="111451"/>
                  </a:lnTo>
                  <a:lnTo>
                    <a:pt x="630536" y="110142"/>
                  </a:lnTo>
                  <a:lnTo>
                    <a:pt x="626887" y="107683"/>
                  </a:lnTo>
                  <a:lnTo>
                    <a:pt x="623277" y="105184"/>
                  </a:lnTo>
                  <a:lnTo>
                    <a:pt x="621473" y="101496"/>
                  </a:lnTo>
                  <a:lnTo>
                    <a:pt x="621473" y="93048"/>
                  </a:lnTo>
                  <a:lnTo>
                    <a:pt x="648066" y="80435"/>
                  </a:lnTo>
                  <a:lnTo>
                    <a:pt x="650525" y="80118"/>
                  </a:lnTo>
                  <a:lnTo>
                    <a:pt x="666450" y="75913"/>
                  </a:lnTo>
                  <a:lnTo>
                    <a:pt x="680490" y="75913"/>
                  </a:lnTo>
                  <a:lnTo>
                    <a:pt x="680490" y="54377"/>
                  </a:lnTo>
                  <a:lnTo>
                    <a:pt x="679382" y="48983"/>
                  </a:lnTo>
                  <a:lnTo>
                    <a:pt x="679301" y="48586"/>
                  </a:lnTo>
                  <a:lnTo>
                    <a:pt x="675480" y="41645"/>
                  </a:lnTo>
                  <a:close/>
                </a:path>
                <a:path w="899794" h="148590">
                  <a:moveTo>
                    <a:pt x="680490" y="109468"/>
                  </a:moveTo>
                  <a:lnTo>
                    <a:pt x="666450" y="109468"/>
                  </a:lnTo>
                  <a:lnTo>
                    <a:pt x="666450" y="121843"/>
                  </a:lnTo>
                  <a:lnTo>
                    <a:pt x="680490" y="121843"/>
                  </a:lnTo>
                  <a:lnTo>
                    <a:pt x="680490" y="109468"/>
                  </a:lnTo>
                  <a:close/>
                </a:path>
                <a:path w="899794" h="148590">
                  <a:moveTo>
                    <a:pt x="680490" y="75913"/>
                  </a:moveTo>
                  <a:lnTo>
                    <a:pt x="666450" y="75913"/>
                  </a:lnTo>
                  <a:lnTo>
                    <a:pt x="666450" y="92572"/>
                  </a:lnTo>
                  <a:lnTo>
                    <a:pt x="665458" y="96201"/>
                  </a:lnTo>
                  <a:lnTo>
                    <a:pt x="663475" y="99651"/>
                  </a:lnTo>
                  <a:lnTo>
                    <a:pt x="661532" y="103102"/>
                  </a:lnTo>
                  <a:lnTo>
                    <a:pt x="658636" y="105918"/>
                  </a:lnTo>
                  <a:lnTo>
                    <a:pt x="650982" y="110281"/>
                  </a:lnTo>
                  <a:lnTo>
                    <a:pt x="645961" y="111451"/>
                  </a:lnTo>
                  <a:lnTo>
                    <a:pt x="664784" y="111451"/>
                  </a:lnTo>
                  <a:lnTo>
                    <a:pt x="665736" y="109468"/>
                  </a:lnTo>
                  <a:lnTo>
                    <a:pt x="680490" y="109468"/>
                  </a:lnTo>
                  <a:lnTo>
                    <a:pt x="680490" y="75913"/>
                  </a:lnTo>
                  <a:close/>
                </a:path>
                <a:path w="899794" h="148590">
                  <a:moveTo>
                    <a:pt x="649633" y="29270"/>
                  </a:moveTo>
                  <a:lnTo>
                    <a:pt x="642097" y="29270"/>
                  </a:lnTo>
                  <a:lnTo>
                    <a:pt x="637417" y="29905"/>
                  </a:lnTo>
                  <a:lnTo>
                    <a:pt x="610050" y="50688"/>
                  </a:lnTo>
                  <a:lnTo>
                    <a:pt x="623377" y="55448"/>
                  </a:lnTo>
                  <a:lnTo>
                    <a:pt x="624923" y="52116"/>
                  </a:lnTo>
                  <a:lnTo>
                    <a:pt x="627601" y="48983"/>
                  </a:lnTo>
                  <a:lnTo>
                    <a:pt x="635216" y="43113"/>
                  </a:lnTo>
                  <a:lnTo>
                    <a:pt x="640471" y="41645"/>
                  </a:lnTo>
                  <a:lnTo>
                    <a:pt x="675480" y="41645"/>
                  </a:lnTo>
                  <a:lnTo>
                    <a:pt x="674541" y="39940"/>
                  </a:lnTo>
                  <a:lnTo>
                    <a:pt x="671547" y="36707"/>
                  </a:lnTo>
                  <a:lnTo>
                    <a:pt x="664368" y="32424"/>
                  </a:lnTo>
                  <a:lnTo>
                    <a:pt x="660659" y="31016"/>
                  </a:lnTo>
                  <a:lnTo>
                    <a:pt x="656812" y="30341"/>
                  </a:lnTo>
                  <a:lnTo>
                    <a:pt x="653004" y="29627"/>
                  </a:lnTo>
                  <a:lnTo>
                    <a:pt x="649633" y="29270"/>
                  </a:lnTo>
                  <a:close/>
                </a:path>
                <a:path w="899794" h="148590">
                  <a:moveTo>
                    <a:pt x="792483" y="15468"/>
                  </a:moveTo>
                  <a:lnTo>
                    <a:pt x="777729" y="15468"/>
                  </a:lnTo>
                  <a:lnTo>
                    <a:pt x="777729" y="121843"/>
                  </a:lnTo>
                  <a:lnTo>
                    <a:pt x="792483" y="121843"/>
                  </a:lnTo>
                  <a:lnTo>
                    <a:pt x="792483" y="15468"/>
                  </a:lnTo>
                  <a:close/>
                </a:path>
                <a:path w="899794" h="148590">
                  <a:moveTo>
                    <a:pt x="792483" y="0"/>
                  </a:moveTo>
                  <a:lnTo>
                    <a:pt x="777729" y="0"/>
                  </a:lnTo>
                  <a:lnTo>
                    <a:pt x="747268" y="20227"/>
                  </a:lnTo>
                  <a:lnTo>
                    <a:pt x="747268" y="35220"/>
                  </a:lnTo>
                  <a:lnTo>
                    <a:pt x="777015" y="15468"/>
                  </a:lnTo>
                  <a:lnTo>
                    <a:pt x="792483" y="15468"/>
                  </a:lnTo>
                  <a:lnTo>
                    <a:pt x="792483" y="0"/>
                  </a:lnTo>
                  <a:close/>
                </a:path>
                <a:path w="899794" h="148590">
                  <a:moveTo>
                    <a:pt x="899384" y="0"/>
                  </a:moveTo>
                  <a:lnTo>
                    <a:pt x="821328" y="0"/>
                  </a:lnTo>
                  <a:lnTo>
                    <a:pt x="821328" y="13088"/>
                  </a:lnTo>
                  <a:lnTo>
                    <a:pt x="884153" y="13088"/>
                  </a:lnTo>
                  <a:lnTo>
                    <a:pt x="884153" y="14040"/>
                  </a:lnTo>
                  <a:lnTo>
                    <a:pt x="829657" y="121843"/>
                  </a:lnTo>
                  <a:lnTo>
                    <a:pt x="845125" y="121843"/>
                  </a:lnTo>
                  <a:lnTo>
                    <a:pt x="899264" y="14040"/>
                  </a:lnTo>
                  <a:lnTo>
                    <a:pt x="899384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068" y="10805953"/>
              <a:ext cx="335068" cy="33506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0" y="10638419"/>
              <a:ext cx="20104100" cy="10795"/>
            </a:xfrm>
            <a:custGeom>
              <a:avLst/>
              <a:gdLst/>
              <a:ahLst/>
              <a:cxnLst/>
              <a:rect l="l" t="t" r="r" b="b"/>
              <a:pathLst>
                <a:path w="20104100" h="10795">
                  <a:moveTo>
                    <a:pt x="0" y="0"/>
                  </a:moveTo>
                  <a:lnTo>
                    <a:pt x="0" y="10470"/>
                  </a:lnTo>
                  <a:lnTo>
                    <a:pt x="20104099" y="10470"/>
                  </a:lnTo>
                  <a:lnTo>
                    <a:pt x="201040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54956" y="1183210"/>
              <a:ext cx="19214465" cy="41910"/>
            </a:xfrm>
            <a:custGeom>
              <a:avLst/>
              <a:gdLst/>
              <a:ahLst/>
              <a:cxnLst/>
              <a:rect l="l" t="t" r="r" b="b"/>
              <a:pathLst>
                <a:path w="19214465" h="41909">
                  <a:moveTo>
                    <a:pt x="19214074" y="0"/>
                  </a:moveTo>
                  <a:lnTo>
                    <a:pt x="0" y="0"/>
                  </a:lnTo>
                  <a:lnTo>
                    <a:pt x="0" y="41883"/>
                  </a:lnTo>
                  <a:lnTo>
                    <a:pt x="19214074" y="41883"/>
                  </a:lnTo>
                  <a:lnTo>
                    <a:pt x="19214074" y="0"/>
                  </a:lnTo>
                  <a:close/>
                </a:path>
              </a:pathLst>
            </a:custGeom>
            <a:solidFill>
              <a:srgbClr val="707070">
                <a:alpha val="54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91545" y="2207214"/>
              <a:ext cx="1875789" cy="311150"/>
            </a:xfrm>
            <a:custGeom>
              <a:avLst/>
              <a:gdLst/>
              <a:ahLst/>
              <a:cxnLst/>
              <a:rect l="l" t="t" r="r" b="b"/>
              <a:pathLst>
                <a:path w="1875789" h="311150">
                  <a:moveTo>
                    <a:pt x="234999" y="1189"/>
                  </a:moveTo>
                  <a:lnTo>
                    <a:pt x="0" y="1189"/>
                  </a:lnTo>
                  <a:lnTo>
                    <a:pt x="0" y="305797"/>
                  </a:lnTo>
                  <a:lnTo>
                    <a:pt x="45810" y="305797"/>
                  </a:lnTo>
                  <a:lnTo>
                    <a:pt x="45810" y="40455"/>
                  </a:lnTo>
                  <a:lnTo>
                    <a:pt x="234999" y="40455"/>
                  </a:lnTo>
                  <a:lnTo>
                    <a:pt x="234999" y="1189"/>
                  </a:lnTo>
                  <a:close/>
                </a:path>
                <a:path w="1875789" h="311150">
                  <a:moveTo>
                    <a:pt x="234999" y="40455"/>
                  </a:moveTo>
                  <a:lnTo>
                    <a:pt x="189189" y="40455"/>
                  </a:lnTo>
                  <a:lnTo>
                    <a:pt x="189189" y="305797"/>
                  </a:lnTo>
                  <a:lnTo>
                    <a:pt x="234999" y="305797"/>
                  </a:lnTo>
                  <a:lnTo>
                    <a:pt x="234999" y="40455"/>
                  </a:lnTo>
                  <a:close/>
                </a:path>
                <a:path w="1875789" h="311150">
                  <a:moveTo>
                    <a:pt x="457797" y="110360"/>
                  </a:moveTo>
                  <a:lnTo>
                    <a:pt x="380316" y="110360"/>
                  </a:lnTo>
                  <a:lnTo>
                    <a:pt x="390430" y="111030"/>
                  </a:lnTo>
                  <a:lnTo>
                    <a:pt x="399205" y="113037"/>
                  </a:lnTo>
                  <a:lnTo>
                    <a:pt x="423746" y="151262"/>
                  </a:lnTo>
                  <a:lnTo>
                    <a:pt x="423746" y="157658"/>
                  </a:lnTo>
                  <a:lnTo>
                    <a:pt x="366037" y="172977"/>
                  </a:lnTo>
                  <a:lnTo>
                    <a:pt x="357968" y="174056"/>
                  </a:lnTo>
                  <a:lnTo>
                    <a:pt x="319335" y="183240"/>
                  </a:lnTo>
                  <a:lnTo>
                    <a:pt x="285870" y="209417"/>
                  </a:lnTo>
                  <a:lnTo>
                    <a:pt x="280361" y="223398"/>
                  </a:lnTo>
                  <a:lnTo>
                    <a:pt x="280292" y="223621"/>
                  </a:lnTo>
                  <a:lnTo>
                    <a:pt x="278898" y="232006"/>
                  </a:lnTo>
                  <a:lnTo>
                    <a:pt x="278433" y="241246"/>
                  </a:lnTo>
                  <a:lnTo>
                    <a:pt x="279065" y="252039"/>
                  </a:lnTo>
                  <a:lnTo>
                    <a:pt x="300631" y="292820"/>
                  </a:lnTo>
                  <a:lnTo>
                    <a:pt x="345029" y="310352"/>
                  </a:lnTo>
                  <a:lnTo>
                    <a:pt x="355626" y="310854"/>
                  </a:lnTo>
                  <a:lnTo>
                    <a:pt x="364736" y="310510"/>
                  </a:lnTo>
                  <a:lnTo>
                    <a:pt x="405591" y="295506"/>
                  </a:lnTo>
                  <a:lnTo>
                    <a:pt x="422854" y="275158"/>
                  </a:lnTo>
                  <a:lnTo>
                    <a:pt x="365294" y="275158"/>
                  </a:lnTo>
                  <a:lnTo>
                    <a:pt x="357396" y="274702"/>
                  </a:lnTo>
                  <a:lnTo>
                    <a:pt x="356609" y="274702"/>
                  </a:lnTo>
                  <a:lnTo>
                    <a:pt x="348078" y="273075"/>
                  </a:lnTo>
                  <a:lnTo>
                    <a:pt x="322104" y="242780"/>
                  </a:lnTo>
                  <a:lnTo>
                    <a:pt x="322012" y="233909"/>
                  </a:lnTo>
                  <a:lnTo>
                    <a:pt x="324094" y="227563"/>
                  </a:lnTo>
                  <a:lnTo>
                    <a:pt x="360237" y="207236"/>
                  </a:lnTo>
                  <a:lnTo>
                    <a:pt x="382547" y="204360"/>
                  </a:lnTo>
                  <a:lnTo>
                    <a:pt x="399354" y="201832"/>
                  </a:lnTo>
                  <a:lnTo>
                    <a:pt x="423895" y="193949"/>
                  </a:lnTo>
                  <a:lnTo>
                    <a:pt x="468366" y="193949"/>
                  </a:lnTo>
                  <a:lnTo>
                    <a:pt x="468366" y="154088"/>
                  </a:lnTo>
                  <a:lnTo>
                    <a:pt x="467828" y="142189"/>
                  </a:lnTo>
                  <a:lnTo>
                    <a:pt x="466210" y="131443"/>
                  </a:lnTo>
                  <a:lnTo>
                    <a:pt x="463514" y="121878"/>
                  </a:lnTo>
                  <a:lnTo>
                    <a:pt x="459740" y="113484"/>
                  </a:lnTo>
                  <a:lnTo>
                    <a:pt x="457797" y="110360"/>
                  </a:lnTo>
                  <a:close/>
                </a:path>
                <a:path w="1875789" h="311150">
                  <a:moveTo>
                    <a:pt x="468366" y="274702"/>
                  </a:moveTo>
                  <a:lnTo>
                    <a:pt x="424936" y="274702"/>
                  </a:lnTo>
                  <a:lnTo>
                    <a:pt x="424936" y="305797"/>
                  </a:lnTo>
                  <a:lnTo>
                    <a:pt x="468366" y="305797"/>
                  </a:lnTo>
                  <a:lnTo>
                    <a:pt x="468366" y="274702"/>
                  </a:lnTo>
                  <a:close/>
                </a:path>
                <a:path w="1875789" h="311150">
                  <a:moveTo>
                    <a:pt x="468366" y="193949"/>
                  </a:moveTo>
                  <a:lnTo>
                    <a:pt x="423895" y="193949"/>
                  </a:lnTo>
                  <a:lnTo>
                    <a:pt x="423880" y="223621"/>
                  </a:lnTo>
                  <a:lnTo>
                    <a:pt x="423458" y="230063"/>
                  </a:lnTo>
                  <a:lnTo>
                    <a:pt x="403044" y="263947"/>
                  </a:lnTo>
                  <a:lnTo>
                    <a:pt x="365294" y="275158"/>
                  </a:lnTo>
                  <a:lnTo>
                    <a:pt x="422854" y="275158"/>
                  </a:lnTo>
                  <a:lnTo>
                    <a:pt x="423081" y="274702"/>
                  </a:lnTo>
                  <a:lnTo>
                    <a:pt x="468366" y="274702"/>
                  </a:lnTo>
                  <a:lnTo>
                    <a:pt x="468366" y="193949"/>
                  </a:lnTo>
                  <a:close/>
                </a:path>
                <a:path w="1875789" h="311150">
                  <a:moveTo>
                    <a:pt x="379721" y="74367"/>
                  </a:moveTo>
                  <a:lnTo>
                    <a:pt x="340306" y="80316"/>
                  </a:lnTo>
                  <a:lnTo>
                    <a:pt x="300351" y="106056"/>
                  </a:lnTo>
                  <a:lnTo>
                    <a:pt x="285423" y="132670"/>
                  </a:lnTo>
                  <a:lnTo>
                    <a:pt x="327218" y="142189"/>
                  </a:lnTo>
                  <a:lnTo>
                    <a:pt x="330164" y="136305"/>
                  </a:lnTo>
                  <a:lnTo>
                    <a:pt x="334097" y="130700"/>
                  </a:lnTo>
                  <a:lnTo>
                    <a:pt x="369446" y="111030"/>
                  </a:lnTo>
                  <a:lnTo>
                    <a:pt x="368888" y="111030"/>
                  </a:lnTo>
                  <a:lnTo>
                    <a:pt x="380316" y="110360"/>
                  </a:lnTo>
                  <a:lnTo>
                    <a:pt x="457797" y="110360"/>
                  </a:lnTo>
                  <a:lnTo>
                    <a:pt x="455120" y="106056"/>
                  </a:lnTo>
                  <a:lnTo>
                    <a:pt x="423672" y="82101"/>
                  </a:lnTo>
                  <a:lnTo>
                    <a:pt x="386665" y="74571"/>
                  </a:lnTo>
                  <a:lnTo>
                    <a:pt x="379721" y="74367"/>
                  </a:lnTo>
                  <a:close/>
                </a:path>
                <a:path w="1875789" h="311150">
                  <a:moveTo>
                    <a:pt x="558614" y="77341"/>
                  </a:moveTo>
                  <a:lnTo>
                    <a:pt x="515035" y="77341"/>
                  </a:lnTo>
                  <a:lnTo>
                    <a:pt x="515035" y="305797"/>
                  </a:lnTo>
                  <a:lnTo>
                    <a:pt x="563373" y="305797"/>
                  </a:lnTo>
                  <a:lnTo>
                    <a:pt x="600943" y="243477"/>
                  </a:lnTo>
                  <a:lnTo>
                    <a:pt x="558614" y="243477"/>
                  </a:lnTo>
                  <a:lnTo>
                    <a:pt x="558614" y="77341"/>
                  </a:lnTo>
                  <a:close/>
                </a:path>
                <a:path w="1875789" h="311150">
                  <a:moveTo>
                    <a:pt x="707199" y="139512"/>
                  </a:moveTo>
                  <a:lnTo>
                    <a:pt x="663620" y="139512"/>
                  </a:lnTo>
                  <a:lnTo>
                    <a:pt x="663620" y="305797"/>
                  </a:lnTo>
                  <a:lnTo>
                    <a:pt x="707199" y="305797"/>
                  </a:lnTo>
                  <a:lnTo>
                    <a:pt x="707199" y="139512"/>
                  </a:lnTo>
                  <a:close/>
                </a:path>
                <a:path w="1875789" h="311150">
                  <a:moveTo>
                    <a:pt x="707199" y="77341"/>
                  </a:moveTo>
                  <a:lnTo>
                    <a:pt x="659307" y="77341"/>
                  </a:lnTo>
                  <a:lnTo>
                    <a:pt x="558614" y="243477"/>
                  </a:lnTo>
                  <a:lnTo>
                    <a:pt x="600943" y="243477"/>
                  </a:lnTo>
                  <a:lnTo>
                    <a:pt x="663620" y="139512"/>
                  </a:lnTo>
                  <a:lnTo>
                    <a:pt x="707199" y="139512"/>
                  </a:lnTo>
                  <a:lnTo>
                    <a:pt x="707199" y="77341"/>
                  </a:lnTo>
                  <a:close/>
                </a:path>
                <a:path w="1875789" h="311150">
                  <a:moveTo>
                    <a:pt x="582114" y="0"/>
                  </a:moveTo>
                  <a:lnTo>
                    <a:pt x="545674" y="0"/>
                  </a:lnTo>
                  <a:lnTo>
                    <a:pt x="546780" y="11982"/>
                  </a:lnTo>
                  <a:lnTo>
                    <a:pt x="572995" y="47734"/>
                  </a:lnTo>
                  <a:lnTo>
                    <a:pt x="611117" y="56518"/>
                  </a:lnTo>
                  <a:lnTo>
                    <a:pt x="625433" y="55542"/>
                  </a:lnTo>
                  <a:lnTo>
                    <a:pt x="666818" y="32433"/>
                  </a:lnTo>
                  <a:lnTo>
                    <a:pt x="669233" y="28259"/>
                  </a:lnTo>
                  <a:lnTo>
                    <a:pt x="600507" y="28259"/>
                  </a:lnTo>
                  <a:lnTo>
                    <a:pt x="593021" y="25433"/>
                  </a:lnTo>
                  <a:lnTo>
                    <a:pt x="588658" y="19781"/>
                  </a:lnTo>
                  <a:lnTo>
                    <a:pt x="584370" y="14129"/>
                  </a:lnTo>
                  <a:lnTo>
                    <a:pt x="583618" y="11982"/>
                  </a:lnTo>
                  <a:lnTo>
                    <a:pt x="582147" y="7535"/>
                  </a:lnTo>
                  <a:lnTo>
                    <a:pt x="582114" y="0"/>
                  </a:lnTo>
                  <a:close/>
                </a:path>
                <a:path w="1875789" h="311150">
                  <a:moveTo>
                    <a:pt x="676857" y="0"/>
                  </a:moveTo>
                  <a:lnTo>
                    <a:pt x="640269" y="0"/>
                  </a:lnTo>
                  <a:lnTo>
                    <a:pt x="640269" y="7535"/>
                  </a:lnTo>
                  <a:lnTo>
                    <a:pt x="637988" y="14129"/>
                  </a:lnTo>
                  <a:lnTo>
                    <a:pt x="633427" y="19781"/>
                  </a:lnTo>
                  <a:lnTo>
                    <a:pt x="628965" y="25433"/>
                  </a:lnTo>
                  <a:lnTo>
                    <a:pt x="621528" y="28259"/>
                  </a:lnTo>
                  <a:lnTo>
                    <a:pt x="669233" y="28259"/>
                  </a:lnTo>
                  <a:lnTo>
                    <a:pt x="672395" y="22793"/>
                  </a:lnTo>
                  <a:lnTo>
                    <a:pt x="675742" y="11982"/>
                  </a:lnTo>
                  <a:lnTo>
                    <a:pt x="676857" y="0"/>
                  </a:lnTo>
                  <a:close/>
                </a:path>
                <a:path w="1875789" h="311150">
                  <a:moveTo>
                    <a:pt x="940789" y="77341"/>
                  </a:moveTo>
                  <a:lnTo>
                    <a:pt x="754425" y="77341"/>
                  </a:lnTo>
                  <a:lnTo>
                    <a:pt x="754425" y="305797"/>
                  </a:lnTo>
                  <a:lnTo>
                    <a:pt x="797707" y="305797"/>
                  </a:lnTo>
                  <a:lnTo>
                    <a:pt x="797707" y="115715"/>
                  </a:lnTo>
                  <a:lnTo>
                    <a:pt x="940789" y="115715"/>
                  </a:lnTo>
                  <a:lnTo>
                    <a:pt x="940789" y="77341"/>
                  </a:lnTo>
                  <a:close/>
                </a:path>
                <a:path w="1875789" h="311150">
                  <a:moveTo>
                    <a:pt x="940789" y="115715"/>
                  </a:moveTo>
                  <a:lnTo>
                    <a:pt x="897210" y="115715"/>
                  </a:lnTo>
                  <a:lnTo>
                    <a:pt x="897210" y="305797"/>
                  </a:lnTo>
                  <a:lnTo>
                    <a:pt x="940789" y="305797"/>
                  </a:lnTo>
                  <a:lnTo>
                    <a:pt x="940789" y="115715"/>
                  </a:lnTo>
                  <a:close/>
                </a:path>
                <a:path w="1875789" h="311150">
                  <a:moveTo>
                    <a:pt x="1177465" y="77341"/>
                  </a:moveTo>
                  <a:lnTo>
                    <a:pt x="1018022" y="77341"/>
                  </a:lnTo>
                  <a:lnTo>
                    <a:pt x="1014007" y="178481"/>
                  </a:lnTo>
                  <a:lnTo>
                    <a:pt x="1013412" y="191086"/>
                  </a:lnTo>
                  <a:lnTo>
                    <a:pt x="1009498" y="230370"/>
                  </a:lnTo>
                  <a:lnTo>
                    <a:pt x="989366" y="265936"/>
                  </a:lnTo>
                  <a:lnTo>
                    <a:pt x="984061" y="267275"/>
                  </a:lnTo>
                  <a:lnTo>
                    <a:pt x="969535" y="267275"/>
                  </a:lnTo>
                  <a:lnTo>
                    <a:pt x="969576" y="277984"/>
                  </a:lnTo>
                  <a:lnTo>
                    <a:pt x="969684" y="305797"/>
                  </a:lnTo>
                  <a:lnTo>
                    <a:pt x="983962" y="305797"/>
                  </a:lnTo>
                  <a:lnTo>
                    <a:pt x="1022038" y="295023"/>
                  </a:lnTo>
                  <a:lnTo>
                    <a:pt x="1044534" y="262106"/>
                  </a:lnTo>
                  <a:lnTo>
                    <a:pt x="1053533" y="219829"/>
                  </a:lnTo>
                  <a:lnTo>
                    <a:pt x="1059222" y="115715"/>
                  </a:lnTo>
                  <a:lnTo>
                    <a:pt x="1177465" y="115715"/>
                  </a:lnTo>
                  <a:lnTo>
                    <a:pt x="1177465" y="77341"/>
                  </a:lnTo>
                  <a:close/>
                </a:path>
                <a:path w="1875789" h="311150">
                  <a:moveTo>
                    <a:pt x="1177465" y="115715"/>
                  </a:moveTo>
                  <a:lnTo>
                    <a:pt x="1133886" y="115715"/>
                  </a:lnTo>
                  <a:lnTo>
                    <a:pt x="1133886" y="305797"/>
                  </a:lnTo>
                  <a:lnTo>
                    <a:pt x="1177465" y="305797"/>
                  </a:lnTo>
                  <a:lnTo>
                    <a:pt x="1177465" y="115715"/>
                  </a:lnTo>
                  <a:close/>
                </a:path>
                <a:path w="1875789" h="311150">
                  <a:moveTo>
                    <a:pt x="1392863" y="110360"/>
                  </a:moveTo>
                  <a:lnTo>
                    <a:pt x="1315382" y="110360"/>
                  </a:lnTo>
                  <a:lnTo>
                    <a:pt x="1325496" y="111030"/>
                  </a:lnTo>
                  <a:lnTo>
                    <a:pt x="1334271" y="113037"/>
                  </a:lnTo>
                  <a:lnTo>
                    <a:pt x="1358812" y="151262"/>
                  </a:lnTo>
                  <a:lnTo>
                    <a:pt x="1358812" y="157658"/>
                  </a:lnTo>
                  <a:lnTo>
                    <a:pt x="1301104" y="172977"/>
                  </a:lnTo>
                  <a:lnTo>
                    <a:pt x="1293035" y="174056"/>
                  </a:lnTo>
                  <a:lnTo>
                    <a:pt x="1254401" y="183240"/>
                  </a:lnTo>
                  <a:lnTo>
                    <a:pt x="1220936" y="209417"/>
                  </a:lnTo>
                  <a:lnTo>
                    <a:pt x="1215427" y="223398"/>
                  </a:lnTo>
                  <a:lnTo>
                    <a:pt x="1215358" y="223621"/>
                  </a:lnTo>
                  <a:lnTo>
                    <a:pt x="1213964" y="232006"/>
                  </a:lnTo>
                  <a:lnTo>
                    <a:pt x="1213499" y="241246"/>
                  </a:lnTo>
                  <a:lnTo>
                    <a:pt x="1214131" y="252039"/>
                  </a:lnTo>
                  <a:lnTo>
                    <a:pt x="1235698" y="292820"/>
                  </a:lnTo>
                  <a:lnTo>
                    <a:pt x="1280095" y="310352"/>
                  </a:lnTo>
                  <a:lnTo>
                    <a:pt x="1290692" y="310854"/>
                  </a:lnTo>
                  <a:lnTo>
                    <a:pt x="1299802" y="310510"/>
                  </a:lnTo>
                  <a:lnTo>
                    <a:pt x="1340658" y="295506"/>
                  </a:lnTo>
                  <a:lnTo>
                    <a:pt x="1357920" y="275158"/>
                  </a:lnTo>
                  <a:lnTo>
                    <a:pt x="1300360" y="275158"/>
                  </a:lnTo>
                  <a:lnTo>
                    <a:pt x="1292462" y="274702"/>
                  </a:lnTo>
                  <a:lnTo>
                    <a:pt x="1291675" y="274702"/>
                  </a:lnTo>
                  <a:lnTo>
                    <a:pt x="1283144" y="273075"/>
                  </a:lnTo>
                  <a:lnTo>
                    <a:pt x="1257171" y="242780"/>
                  </a:lnTo>
                  <a:lnTo>
                    <a:pt x="1257078" y="233909"/>
                  </a:lnTo>
                  <a:lnTo>
                    <a:pt x="1259161" y="227563"/>
                  </a:lnTo>
                  <a:lnTo>
                    <a:pt x="1295303" y="207236"/>
                  </a:lnTo>
                  <a:lnTo>
                    <a:pt x="1317613" y="204360"/>
                  </a:lnTo>
                  <a:lnTo>
                    <a:pt x="1334420" y="201832"/>
                  </a:lnTo>
                  <a:lnTo>
                    <a:pt x="1358961" y="193949"/>
                  </a:lnTo>
                  <a:lnTo>
                    <a:pt x="1403433" y="193949"/>
                  </a:lnTo>
                  <a:lnTo>
                    <a:pt x="1403433" y="154088"/>
                  </a:lnTo>
                  <a:lnTo>
                    <a:pt x="1402894" y="142189"/>
                  </a:lnTo>
                  <a:lnTo>
                    <a:pt x="1401276" y="131443"/>
                  </a:lnTo>
                  <a:lnTo>
                    <a:pt x="1398580" y="121878"/>
                  </a:lnTo>
                  <a:lnTo>
                    <a:pt x="1394806" y="113484"/>
                  </a:lnTo>
                  <a:lnTo>
                    <a:pt x="1392863" y="110360"/>
                  </a:lnTo>
                  <a:close/>
                </a:path>
                <a:path w="1875789" h="311150">
                  <a:moveTo>
                    <a:pt x="1403433" y="274702"/>
                  </a:moveTo>
                  <a:lnTo>
                    <a:pt x="1360002" y="274702"/>
                  </a:lnTo>
                  <a:lnTo>
                    <a:pt x="1360002" y="305797"/>
                  </a:lnTo>
                  <a:lnTo>
                    <a:pt x="1403433" y="305797"/>
                  </a:lnTo>
                  <a:lnTo>
                    <a:pt x="1403433" y="274702"/>
                  </a:lnTo>
                  <a:close/>
                </a:path>
                <a:path w="1875789" h="311150">
                  <a:moveTo>
                    <a:pt x="1403433" y="193949"/>
                  </a:moveTo>
                  <a:lnTo>
                    <a:pt x="1358961" y="193949"/>
                  </a:lnTo>
                  <a:lnTo>
                    <a:pt x="1358947" y="223621"/>
                  </a:lnTo>
                  <a:lnTo>
                    <a:pt x="1358524" y="230063"/>
                  </a:lnTo>
                  <a:lnTo>
                    <a:pt x="1338111" y="263947"/>
                  </a:lnTo>
                  <a:lnTo>
                    <a:pt x="1300360" y="275158"/>
                  </a:lnTo>
                  <a:lnTo>
                    <a:pt x="1357920" y="275158"/>
                  </a:lnTo>
                  <a:lnTo>
                    <a:pt x="1358148" y="274702"/>
                  </a:lnTo>
                  <a:lnTo>
                    <a:pt x="1403433" y="274702"/>
                  </a:lnTo>
                  <a:lnTo>
                    <a:pt x="1403433" y="193949"/>
                  </a:lnTo>
                  <a:close/>
                </a:path>
                <a:path w="1875789" h="311150">
                  <a:moveTo>
                    <a:pt x="1314787" y="74367"/>
                  </a:moveTo>
                  <a:lnTo>
                    <a:pt x="1275373" y="80316"/>
                  </a:lnTo>
                  <a:lnTo>
                    <a:pt x="1235418" y="106056"/>
                  </a:lnTo>
                  <a:lnTo>
                    <a:pt x="1220490" y="132670"/>
                  </a:lnTo>
                  <a:lnTo>
                    <a:pt x="1262284" y="142189"/>
                  </a:lnTo>
                  <a:lnTo>
                    <a:pt x="1265231" y="136305"/>
                  </a:lnTo>
                  <a:lnTo>
                    <a:pt x="1269163" y="130700"/>
                  </a:lnTo>
                  <a:lnTo>
                    <a:pt x="1304513" y="111030"/>
                  </a:lnTo>
                  <a:lnTo>
                    <a:pt x="1303954" y="111030"/>
                  </a:lnTo>
                  <a:lnTo>
                    <a:pt x="1315382" y="110360"/>
                  </a:lnTo>
                  <a:lnTo>
                    <a:pt x="1392863" y="110360"/>
                  </a:lnTo>
                  <a:lnTo>
                    <a:pt x="1390186" y="106056"/>
                  </a:lnTo>
                  <a:lnTo>
                    <a:pt x="1358738" y="82101"/>
                  </a:lnTo>
                  <a:lnTo>
                    <a:pt x="1321731" y="74571"/>
                  </a:lnTo>
                  <a:lnTo>
                    <a:pt x="1314787" y="74367"/>
                  </a:lnTo>
                  <a:close/>
                </a:path>
                <a:path w="1875789" h="311150">
                  <a:moveTo>
                    <a:pt x="1493680" y="77341"/>
                  </a:moveTo>
                  <a:lnTo>
                    <a:pt x="1450101" y="77341"/>
                  </a:lnTo>
                  <a:lnTo>
                    <a:pt x="1450101" y="305797"/>
                  </a:lnTo>
                  <a:lnTo>
                    <a:pt x="1498440" y="305797"/>
                  </a:lnTo>
                  <a:lnTo>
                    <a:pt x="1536010" y="243477"/>
                  </a:lnTo>
                  <a:lnTo>
                    <a:pt x="1493680" y="243477"/>
                  </a:lnTo>
                  <a:lnTo>
                    <a:pt x="1493680" y="77341"/>
                  </a:lnTo>
                  <a:close/>
                </a:path>
                <a:path w="1875789" h="311150">
                  <a:moveTo>
                    <a:pt x="1642266" y="139512"/>
                  </a:moveTo>
                  <a:lnTo>
                    <a:pt x="1598687" y="139512"/>
                  </a:lnTo>
                  <a:lnTo>
                    <a:pt x="1598687" y="305797"/>
                  </a:lnTo>
                  <a:lnTo>
                    <a:pt x="1642266" y="305797"/>
                  </a:lnTo>
                  <a:lnTo>
                    <a:pt x="1642266" y="139512"/>
                  </a:lnTo>
                  <a:close/>
                </a:path>
                <a:path w="1875789" h="311150">
                  <a:moveTo>
                    <a:pt x="1642266" y="77341"/>
                  </a:moveTo>
                  <a:lnTo>
                    <a:pt x="1594373" y="77341"/>
                  </a:lnTo>
                  <a:lnTo>
                    <a:pt x="1493680" y="243477"/>
                  </a:lnTo>
                  <a:lnTo>
                    <a:pt x="1536010" y="243477"/>
                  </a:lnTo>
                  <a:lnTo>
                    <a:pt x="1598687" y="139512"/>
                  </a:lnTo>
                  <a:lnTo>
                    <a:pt x="1642266" y="139512"/>
                  </a:lnTo>
                  <a:lnTo>
                    <a:pt x="1642266" y="77341"/>
                  </a:lnTo>
                  <a:close/>
                </a:path>
                <a:path w="1875789" h="311150">
                  <a:moveTo>
                    <a:pt x="1517180" y="0"/>
                  </a:moveTo>
                  <a:lnTo>
                    <a:pt x="1480740" y="0"/>
                  </a:lnTo>
                  <a:lnTo>
                    <a:pt x="1481847" y="11982"/>
                  </a:lnTo>
                  <a:lnTo>
                    <a:pt x="1508061" y="47734"/>
                  </a:lnTo>
                  <a:lnTo>
                    <a:pt x="1546183" y="56518"/>
                  </a:lnTo>
                  <a:lnTo>
                    <a:pt x="1560499" y="55542"/>
                  </a:lnTo>
                  <a:lnTo>
                    <a:pt x="1601884" y="32433"/>
                  </a:lnTo>
                  <a:lnTo>
                    <a:pt x="1604299" y="28259"/>
                  </a:lnTo>
                  <a:lnTo>
                    <a:pt x="1535574" y="28259"/>
                  </a:lnTo>
                  <a:lnTo>
                    <a:pt x="1528088" y="25433"/>
                  </a:lnTo>
                  <a:lnTo>
                    <a:pt x="1523725" y="19781"/>
                  </a:lnTo>
                  <a:lnTo>
                    <a:pt x="1519437" y="14129"/>
                  </a:lnTo>
                  <a:lnTo>
                    <a:pt x="1518684" y="11982"/>
                  </a:lnTo>
                  <a:lnTo>
                    <a:pt x="1517213" y="7535"/>
                  </a:lnTo>
                  <a:lnTo>
                    <a:pt x="1517180" y="0"/>
                  </a:lnTo>
                  <a:close/>
                </a:path>
                <a:path w="1875789" h="311150">
                  <a:moveTo>
                    <a:pt x="1611924" y="0"/>
                  </a:moveTo>
                  <a:lnTo>
                    <a:pt x="1575335" y="0"/>
                  </a:lnTo>
                  <a:lnTo>
                    <a:pt x="1575335" y="7535"/>
                  </a:lnTo>
                  <a:lnTo>
                    <a:pt x="1573055" y="14129"/>
                  </a:lnTo>
                  <a:lnTo>
                    <a:pt x="1568493" y="19781"/>
                  </a:lnTo>
                  <a:lnTo>
                    <a:pt x="1564032" y="25433"/>
                  </a:lnTo>
                  <a:lnTo>
                    <a:pt x="1556595" y="28259"/>
                  </a:lnTo>
                  <a:lnTo>
                    <a:pt x="1604299" y="28259"/>
                  </a:lnTo>
                  <a:lnTo>
                    <a:pt x="1607462" y="22793"/>
                  </a:lnTo>
                  <a:lnTo>
                    <a:pt x="1610808" y="11982"/>
                  </a:lnTo>
                  <a:lnTo>
                    <a:pt x="1611924" y="0"/>
                  </a:lnTo>
                  <a:close/>
                </a:path>
                <a:path w="1875789" h="311150">
                  <a:moveTo>
                    <a:pt x="1733071" y="77341"/>
                  </a:moveTo>
                  <a:lnTo>
                    <a:pt x="1689492" y="77341"/>
                  </a:lnTo>
                  <a:lnTo>
                    <a:pt x="1689492" y="305797"/>
                  </a:lnTo>
                  <a:lnTo>
                    <a:pt x="1733071" y="305797"/>
                  </a:lnTo>
                  <a:lnTo>
                    <a:pt x="1733071" y="210905"/>
                  </a:lnTo>
                  <a:lnTo>
                    <a:pt x="1720577" y="210905"/>
                  </a:lnTo>
                  <a:lnTo>
                    <a:pt x="1720577" y="172382"/>
                  </a:lnTo>
                  <a:lnTo>
                    <a:pt x="1733071" y="172382"/>
                  </a:lnTo>
                  <a:lnTo>
                    <a:pt x="1733071" y="77341"/>
                  </a:lnTo>
                  <a:close/>
                </a:path>
                <a:path w="1875789" h="311150">
                  <a:moveTo>
                    <a:pt x="1875409" y="77341"/>
                  </a:moveTo>
                  <a:lnTo>
                    <a:pt x="1831979" y="77341"/>
                  </a:lnTo>
                  <a:lnTo>
                    <a:pt x="1831979" y="305797"/>
                  </a:lnTo>
                  <a:lnTo>
                    <a:pt x="1875409" y="305797"/>
                  </a:lnTo>
                  <a:lnTo>
                    <a:pt x="1875409" y="210905"/>
                  </a:lnTo>
                  <a:lnTo>
                    <a:pt x="1844324" y="210905"/>
                  </a:lnTo>
                  <a:lnTo>
                    <a:pt x="1844324" y="172382"/>
                  </a:lnTo>
                  <a:lnTo>
                    <a:pt x="1875409" y="172382"/>
                  </a:lnTo>
                  <a:lnTo>
                    <a:pt x="1875409" y="77341"/>
                  </a:lnTo>
                  <a:close/>
                </a:path>
                <a:path w="1875789" h="311150">
                  <a:moveTo>
                    <a:pt x="1733071" y="172382"/>
                  </a:moveTo>
                  <a:lnTo>
                    <a:pt x="1720577" y="172382"/>
                  </a:lnTo>
                  <a:lnTo>
                    <a:pt x="1720577" y="210905"/>
                  </a:lnTo>
                  <a:lnTo>
                    <a:pt x="1733071" y="210905"/>
                  </a:lnTo>
                  <a:lnTo>
                    <a:pt x="1733071" y="172382"/>
                  </a:lnTo>
                  <a:close/>
                </a:path>
                <a:path w="1875789" h="311150">
                  <a:moveTo>
                    <a:pt x="1831979" y="172382"/>
                  </a:moveTo>
                  <a:lnTo>
                    <a:pt x="1733071" y="172382"/>
                  </a:lnTo>
                  <a:lnTo>
                    <a:pt x="1733071" y="210905"/>
                  </a:lnTo>
                  <a:lnTo>
                    <a:pt x="1831979" y="210905"/>
                  </a:lnTo>
                  <a:lnTo>
                    <a:pt x="1831979" y="172382"/>
                  </a:lnTo>
                  <a:close/>
                </a:path>
                <a:path w="1875789" h="311150">
                  <a:moveTo>
                    <a:pt x="1875409" y="172382"/>
                  </a:moveTo>
                  <a:lnTo>
                    <a:pt x="1844324" y="172382"/>
                  </a:lnTo>
                  <a:lnTo>
                    <a:pt x="1844324" y="210905"/>
                  </a:lnTo>
                  <a:lnTo>
                    <a:pt x="1875409" y="210905"/>
                  </a:lnTo>
                  <a:lnTo>
                    <a:pt x="1875409" y="1723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97474" y="6134986"/>
              <a:ext cx="3098546" cy="39027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97474" y="2208404"/>
              <a:ext cx="2322588" cy="39027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80697" y="2935060"/>
              <a:ext cx="5784020" cy="249697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4956" y="3120323"/>
              <a:ext cx="10457348" cy="546580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64009" y="6984080"/>
              <a:ext cx="5345412" cy="2848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382" y="461671"/>
              <a:ext cx="5118263" cy="60707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61378" y="461670"/>
              <a:ext cx="5118735" cy="607695"/>
            </a:xfrm>
            <a:custGeom>
              <a:avLst/>
              <a:gdLst/>
              <a:ahLst/>
              <a:cxnLst/>
              <a:rect l="l" t="t" r="r" b="b"/>
              <a:pathLst>
                <a:path w="5118735" h="607694">
                  <a:moveTo>
                    <a:pt x="5118268" y="0"/>
                  </a:moveTo>
                  <a:lnTo>
                    <a:pt x="0" y="0"/>
                  </a:lnTo>
                  <a:lnTo>
                    <a:pt x="0" y="607073"/>
                  </a:lnTo>
                  <a:lnTo>
                    <a:pt x="5118268" y="607073"/>
                  </a:lnTo>
                  <a:lnTo>
                    <a:pt x="5118268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47326" y="10921133"/>
              <a:ext cx="3110455" cy="15991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852425" y="10914470"/>
              <a:ext cx="899794" cy="148590"/>
            </a:xfrm>
            <a:custGeom>
              <a:avLst/>
              <a:gdLst/>
              <a:ahLst/>
              <a:cxnLst/>
              <a:rect l="l" t="t" r="r" b="b"/>
              <a:pathLst>
                <a:path w="899794" h="148590">
                  <a:moveTo>
                    <a:pt x="14754" y="0"/>
                  </a:moveTo>
                  <a:lnTo>
                    <a:pt x="0" y="0"/>
                  </a:lnTo>
                  <a:lnTo>
                    <a:pt x="0" y="121843"/>
                  </a:lnTo>
                  <a:lnTo>
                    <a:pt x="14754" y="121843"/>
                  </a:lnTo>
                  <a:lnTo>
                    <a:pt x="14754" y="65918"/>
                  </a:lnTo>
                  <a:lnTo>
                    <a:pt x="47541" y="65918"/>
                  </a:lnTo>
                  <a:lnTo>
                    <a:pt x="38313" y="53544"/>
                  </a:lnTo>
                  <a:lnTo>
                    <a:pt x="38970" y="52830"/>
                  </a:lnTo>
                  <a:lnTo>
                    <a:pt x="14754" y="52830"/>
                  </a:lnTo>
                  <a:lnTo>
                    <a:pt x="14754" y="0"/>
                  </a:lnTo>
                  <a:close/>
                </a:path>
                <a:path w="899794" h="148590">
                  <a:moveTo>
                    <a:pt x="47541" y="65918"/>
                  </a:moveTo>
                  <a:lnTo>
                    <a:pt x="29746" y="65918"/>
                  </a:lnTo>
                  <a:lnTo>
                    <a:pt x="71630" y="121843"/>
                  </a:lnTo>
                  <a:lnTo>
                    <a:pt x="89240" y="121843"/>
                  </a:lnTo>
                  <a:lnTo>
                    <a:pt x="47541" y="65918"/>
                  </a:lnTo>
                  <a:close/>
                </a:path>
                <a:path w="899794" h="148590">
                  <a:moveTo>
                    <a:pt x="87574" y="0"/>
                  </a:moveTo>
                  <a:lnTo>
                    <a:pt x="69964" y="0"/>
                  </a:lnTo>
                  <a:lnTo>
                    <a:pt x="21179" y="52830"/>
                  </a:lnTo>
                  <a:lnTo>
                    <a:pt x="38970" y="52830"/>
                  </a:lnTo>
                  <a:lnTo>
                    <a:pt x="87574" y="0"/>
                  </a:lnTo>
                  <a:close/>
                </a:path>
                <a:path w="899794" h="148590">
                  <a:moveTo>
                    <a:pt x="143395" y="29270"/>
                  </a:moveTo>
                  <a:lnTo>
                    <a:pt x="126895" y="29270"/>
                  </a:lnTo>
                  <a:lnTo>
                    <a:pt x="119657" y="31234"/>
                  </a:lnTo>
                  <a:lnTo>
                    <a:pt x="95031" y="63256"/>
                  </a:lnTo>
                  <a:lnTo>
                    <a:pt x="93737" y="76627"/>
                  </a:lnTo>
                  <a:lnTo>
                    <a:pt x="93737" y="86067"/>
                  </a:lnTo>
                  <a:lnTo>
                    <a:pt x="119657" y="121783"/>
                  </a:lnTo>
                  <a:lnTo>
                    <a:pt x="126895" y="123746"/>
                  </a:lnTo>
                  <a:lnTo>
                    <a:pt x="143395" y="123746"/>
                  </a:lnTo>
                  <a:lnTo>
                    <a:pt x="150613" y="121783"/>
                  </a:lnTo>
                  <a:lnTo>
                    <a:pt x="163027" y="113930"/>
                  </a:lnTo>
                  <a:lnTo>
                    <a:pt x="165491" y="111134"/>
                  </a:lnTo>
                  <a:lnTo>
                    <a:pt x="128878" y="111134"/>
                  </a:lnTo>
                  <a:lnTo>
                    <a:pt x="123722" y="109527"/>
                  </a:lnTo>
                  <a:lnTo>
                    <a:pt x="115631" y="103102"/>
                  </a:lnTo>
                  <a:lnTo>
                    <a:pt x="112636" y="98878"/>
                  </a:lnTo>
                  <a:lnTo>
                    <a:pt x="108749" y="88407"/>
                  </a:lnTo>
                  <a:lnTo>
                    <a:pt x="107778" y="82735"/>
                  </a:lnTo>
                  <a:lnTo>
                    <a:pt x="107778" y="70519"/>
                  </a:lnTo>
                  <a:lnTo>
                    <a:pt x="128878" y="41883"/>
                  </a:lnTo>
                  <a:lnTo>
                    <a:pt x="165482" y="41883"/>
                  </a:lnTo>
                  <a:lnTo>
                    <a:pt x="163027" y="39087"/>
                  </a:lnTo>
                  <a:lnTo>
                    <a:pt x="150613" y="31234"/>
                  </a:lnTo>
                  <a:lnTo>
                    <a:pt x="143395" y="29270"/>
                  </a:lnTo>
                  <a:close/>
                </a:path>
                <a:path w="899794" h="148590">
                  <a:moveTo>
                    <a:pt x="165482" y="41883"/>
                  </a:moveTo>
                  <a:lnTo>
                    <a:pt x="141411" y="41883"/>
                  </a:lnTo>
                  <a:lnTo>
                    <a:pt x="146567" y="43509"/>
                  </a:lnTo>
                  <a:lnTo>
                    <a:pt x="154659" y="50014"/>
                  </a:lnTo>
                  <a:lnTo>
                    <a:pt x="157653" y="54278"/>
                  </a:lnTo>
                  <a:lnTo>
                    <a:pt x="161540" y="64828"/>
                  </a:lnTo>
                  <a:lnTo>
                    <a:pt x="162512" y="70519"/>
                  </a:lnTo>
                  <a:lnTo>
                    <a:pt x="162512" y="82735"/>
                  </a:lnTo>
                  <a:lnTo>
                    <a:pt x="141411" y="111134"/>
                  </a:lnTo>
                  <a:lnTo>
                    <a:pt x="165491" y="111134"/>
                  </a:lnTo>
                  <a:lnTo>
                    <a:pt x="167866" y="108437"/>
                  </a:lnTo>
                  <a:lnTo>
                    <a:pt x="171317" y="101377"/>
                  </a:lnTo>
                  <a:lnTo>
                    <a:pt x="174807" y="94317"/>
                  </a:lnTo>
                  <a:lnTo>
                    <a:pt x="176552" y="86067"/>
                  </a:lnTo>
                  <a:lnTo>
                    <a:pt x="176552" y="76627"/>
                  </a:lnTo>
                  <a:lnTo>
                    <a:pt x="167866" y="44600"/>
                  </a:lnTo>
                  <a:lnTo>
                    <a:pt x="165482" y="41883"/>
                  </a:lnTo>
                  <a:close/>
                </a:path>
                <a:path w="899794" h="148590">
                  <a:moveTo>
                    <a:pt x="201783" y="30460"/>
                  </a:moveTo>
                  <a:lnTo>
                    <a:pt x="196310" y="30460"/>
                  </a:lnTo>
                  <a:lnTo>
                    <a:pt x="196310" y="121843"/>
                  </a:lnTo>
                  <a:lnTo>
                    <a:pt x="210350" y="121843"/>
                  </a:lnTo>
                  <a:lnTo>
                    <a:pt x="210350" y="50643"/>
                  </a:lnTo>
                  <a:lnTo>
                    <a:pt x="201783" y="30460"/>
                  </a:lnTo>
                  <a:close/>
                </a:path>
                <a:path w="899794" h="148590">
                  <a:moveTo>
                    <a:pt x="214872" y="30460"/>
                  </a:moveTo>
                  <a:lnTo>
                    <a:pt x="210350" y="30460"/>
                  </a:lnTo>
                  <a:lnTo>
                    <a:pt x="210350" y="50643"/>
                  </a:lnTo>
                  <a:lnTo>
                    <a:pt x="240573" y="121843"/>
                  </a:lnTo>
                  <a:lnTo>
                    <a:pt x="251996" y="121843"/>
                  </a:lnTo>
                  <a:lnTo>
                    <a:pt x="260226" y="102805"/>
                  </a:lnTo>
                  <a:lnTo>
                    <a:pt x="246284" y="102805"/>
                  </a:lnTo>
                  <a:lnTo>
                    <a:pt x="214872" y="30460"/>
                  </a:lnTo>
                  <a:close/>
                </a:path>
                <a:path w="899794" h="148590">
                  <a:moveTo>
                    <a:pt x="296259" y="30460"/>
                  </a:moveTo>
                  <a:lnTo>
                    <a:pt x="291499" y="30460"/>
                  </a:lnTo>
                  <a:lnTo>
                    <a:pt x="282218" y="51930"/>
                  </a:lnTo>
                  <a:lnTo>
                    <a:pt x="282218" y="121843"/>
                  </a:lnTo>
                  <a:lnTo>
                    <a:pt x="296259" y="121843"/>
                  </a:lnTo>
                  <a:lnTo>
                    <a:pt x="296259" y="30460"/>
                  </a:lnTo>
                  <a:close/>
                </a:path>
                <a:path w="899794" h="148590">
                  <a:moveTo>
                    <a:pt x="282218" y="30460"/>
                  </a:moveTo>
                  <a:lnTo>
                    <a:pt x="278173" y="30460"/>
                  </a:lnTo>
                  <a:lnTo>
                    <a:pt x="246284" y="102805"/>
                  </a:lnTo>
                  <a:lnTo>
                    <a:pt x="260226" y="102805"/>
                  </a:lnTo>
                  <a:lnTo>
                    <a:pt x="282218" y="51930"/>
                  </a:lnTo>
                  <a:lnTo>
                    <a:pt x="282218" y="30460"/>
                  </a:lnTo>
                  <a:close/>
                </a:path>
                <a:path w="899794" h="148590">
                  <a:moveTo>
                    <a:pt x="291499" y="30460"/>
                  </a:moveTo>
                  <a:lnTo>
                    <a:pt x="282218" y="30460"/>
                  </a:lnTo>
                  <a:lnTo>
                    <a:pt x="282218" y="51930"/>
                  </a:lnTo>
                  <a:lnTo>
                    <a:pt x="291499" y="30460"/>
                  </a:lnTo>
                  <a:close/>
                </a:path>
                <a:path w="899794" h="148590">
                  <a:moveTo>
                    <a:pt x="210350" y="30460"/>
                  </a:moveTo>
                  <a:lnTo>
                    <a:pt x="201783" y="30460"/>
                  </a:lnTo>
                  <a:lnTo>
                    <a:pt x="210350" y="50643"/>
                  </a:lnTo>
                  <a:lnTo>
                    <a:pt x="210350" y="30460"/>
                  </a:lnTo>
                  <a:close/>
                </a:path>
                <a:path w="899794" h="148590">
                  <a:moveTo>
                    <a:pt x="384049" y="41645"/>
                  </a:moveTo>
                  <a:lnTo>
                    <a:pt x="362208" y="41645"/>
                  </a:lnTo>
                  <a:lnTo>
                    <a:pt x="367027" y="43271"/>
                  </a:lnTo>
                  <a:lnTo>
                    <a:pt x="370200" y="46524"/>
                  </a:lnTo>
                  <a:lnTo>
                    <a:pt x="373413" y="49776"/>
                  </a:lnTo>
                  <a:lnTo>
                    <a:pt x="375019" y="54377"/>
                  </a:lnTo>
                  <a:lnTo>
                    <a:pt x="375019" y="62944"/>
                  </a:lnTo>
                  <a:lnTo>
                    <a:pt x="361514" y="67763"/>
                  </a:lnTo>
                  <a:lnTo>
                    <a:pt x="357012" y="68298"/>
                  </a:lnTo>
                  <a:lnTo>
                    <a:pt x="317033" y="86424"/>
                  </a:lnTo>
                  <a:lnTo>
                    <a:pt x="316001" y="101853"/>
                  </a:lnTo>
                  <a:lnTo>
                    <a:pt x="317389" y="106929"/>
                  </a:lnTo>
                  <a:lnTo>
                    <a:pt x="322942" y="115298"/>
                  </a:lnTo>
                  <a:lnTo>
                    <a:pt x="326690" y="118491"/>
                  </a:lnTo>
                  <a:lnTo>
                    <a:pt x="336130" y="122894"/>
                  </a:lnTo>
                  <a:lnTo>
                    <a:pt x="341385" y="123984"/>
                  </a:lnTo>
                  <a:lnTo>
                    <a:pt x="352491" y="123984"/>
                  </a:lnTo>
                  <a:lnTo>
                    <a:pt x="373353" y="111451"/>
                  </a:lnTo>
                  <a:lnTo>
                    <a:pt x="344023" y="111451"/>
                  </a:lnTo>
                  <a:lnTo>
                    <a:pt x="339105" y="110142"/>
                  </a:lnTo>
                  <a:lnTo>
                    <a:pt x="335456" y="107683"/>
                  </a:lnTo>
                  <a:lnTo>
                    <a:pt x="331846" y="105184"/>
                  </a:lnTo>
                  <a:lnTo>
                    <a:pt x="330042" y="101496"/>
                  </a:lnTo>
                  <a:lnTo>
                    <a:pt x="330042" y="93048"/>
                  </a:lnTo>
                  <a:lnTo>
                    <a:pt x="356635" y="80435"/>
                  </a:lnTo>
                  <a:lnTo>
                    <a:pt x="359095" y="80118"/>
                  </a:lnTo>
                  <a:lnTo>
                    <a:pt x="375019" y="75913"/>
                  </a:lnTo>
                  <a:lnTo>
                    <a:pt x="389060" y="75913"/>
                  </a:lnTo>
                  <a:lnTo>
                    <a:pt x="389060" y="54377"/>
                  </a:lnTo>
                  <a:lnTo>
                    <a:pt x="387951" y="48983"/>
                  </a:lnTo>
                  <a:lnTo>
                    <a:pt x="387870" y="48586"/>
                  </a:lnTo>
                  <a:lnTo>
                    <a:pt x="384049" y="41645"/>
                  </a:lnTo>
                  <a:close/>
                </a:path>
                <a:path w="899794" h="148590">
                  <a:moveTo>
                    <a:pt x="389060" y="109468"/>
                  </a:moveTo>
                  <a:lnTo>
                    <a:pt x="375019" y="109468"/>
                  </a:lnTo>
                  <a:lnTo>
                    <a:pt x="375019" y="121843"/>
                  </a:lnTo>
                  <a:lnTo>
                    <a:pt x="389060" y="121843"/>
                  </a:lnTo>
                  <a:lnTo>
                    <a:pt x="389060" y="109468"/>
                  </a:lnTo>
                  <a:close/>
                </a:path>
                <a:path w="899794" h="148590">
                  <a:moveTo>
                    <a:pt x="389060" y="75913"/>
                  </a:moveTo>
                  <a:lnTo>
                    <a:pt x="375019" y="75913"/>
                  </a:lnTo>
                  <a:lnTo>
                    <a:pt x="375019" y="92572"/>
                  </a:lnTo>
                  <a:lnTo>
                    <a:pt x="374027" y="96201"/>
                  </a:lnTo>
                  <a:lnTo>
                    <a:pt x="372044" y="99651"/>
                  </a:lnTo>
                  <a:lnTo>
                    <a:pt x="370101" y="103102"/>
                  </a:lnTo>
                  <a:lnTo>
                    <a:pt x="367206" y="105918"/>
                  </a:lnTo>
                  <a:lnTo>
                    <a:pt x="359551" y="110281"/>
                  </a:lnTo>
                  <a:lnTo>
                    <a:pt x="354530" y="111451"/>
                  </a:lnTo>
                  <a:lnTo>
                    <a:pt x="373353" y="111451"/>
                  </a:lnTo>
                  <a:lnTo>
                    <a:pt x="374305" y="109468"/>
                  </a:lnTo>
                  <a:lnTo>
                    <a:pt x="389060" y="109468"/>
                  </a:lnTo>
                  <a:lnTo>
                    <a:pt x="389060" y="75913"/>
                  </a:lnTo>
                  <a:close/>
                </a:path>
                <a:path w="899794" h="148590">
                  <a:moveTo>
                    <a:pt x="358202" y="29270"/>
                  </a:moveTo>
                  <a:lnTo>
                    <a:pt x="350666" y="29270"/>
                  </a:lnTo>
                  <a:lnTo>
                    <a:pt x="345986" y="29905"/>
                  </a:lnTo>
                  <a:lnTo>
                    <a:pt x="318619" y="50688"/>
                  </a:lnTo>
                  <a:lnTo>
                    <a:pt x="331946" y="55448"/>
                  </a:lnTo>
                  <a:lnTo>
                    <a:pt x="333492" y="52116"/>
                  </a:lnTo>
                  <a:lnTo>
                    <a:pt x="336170" y="48983"/>
                  </a:lnTo>
                  <a:lnTo>
                    <a:pt x="343785" y="43113"/>
                  </a:lnTo>
                  <a:lnTo>
                    <a:pt x="349040" y="41645"/>
                  </a:lnTo>
                  <a:lnTo>
                    <a:pt x="384049" y="41645"/>
                  </a:lnTo>
                  <a:lnTo>
                    <a:pt x="383110" y="39940"/>
                  </a:lnTo>
                  <a:lnTo>
                    <a:pt x="380116" y="36707"/>
                  </a:lnTo>
                  <a:lnTo>
                    <a:pt x="372937" y="32424"/>
                  </a:lnTo>
                  <a:lnTo>
                    <a:pt x="369228" y="31016"/>
                  </a:lnTo>
                  <a:lnTo>
                    <a:pt x="365381" y="30341"/>
                  </a:lnTo>
                  <a:lnTo>
                    <a:pt x="361573" y="29627"/>
                  </a:lnTo>
                  <a:lnTo>
                    <a:pt x="358202" y="29270"/>
                  </a:lnTo>
                  <a:close/>
                </a:path>
                <a:path w="899794" h="148590">
                  <a:moveTo>
                    <a:pt x="427052" y="30460"/>
                  </a:moveTo>
                  <a:lnTo>
                    <a:pt x="413011" y="30460"/>
                  </a:lnTo>
                  <a:lnTo>
                    <a:pt x="413011" y="121843"/>
                  </a:lnTo>
                  <a:lnTo>
                    <a:pt x="427052" y="121843"/>
                  </a:lnTo>
                  <a:lnTo>
                    <a:pt x="427052" y="82815"/>
                  </a:lnTo>
                  <a:lnTo>
                    <a:pt x="423720" y="82815"/>
                  </a:lnTo>
                  <a:lnTo>
                    <a:pt x="423720" y="69726"/>
                  </a:lnTo>
                  <a:lnTo>
                    <a:pt x="427052" y="69726"/>
                  </a:lnTo>
                  <a:lnTo>
                    <a:pt x="427052" y="30460"/>
                  </a:lnTo>
                  <a:close/>
                </a:path>
                <a:path w="899794" h="148590">
                  <a:moveTo>
                    <a:pt x="484879" y="30460"/>
                  </a:moveTo>
                  <a:lnTo>
                    <a:pt x="470839" y="30460"/>
                  </a:lnTo>
                  <a:lnTo>
                    <a:pt x="470839" y="121843"/>
                  </a:lnTo>
                  <a:lnTo>
                    <a:pt x="484879" y="121843"/>
                  </a:lnTo>
                  <a:lnTo>
                    <a:pt x="484879" y="82815"/>
                  </a:lnTo>
                  <a:lnTo>
                    <a:pt x="474171" y="82815"/>
                  </a:lnTo>
                  <a:lnTo>
                    <a:pt x="474171" y="69726"/>
                  </a:lnTo>
                  <a:lnTo>
                    <a:pt x="484879" y="69726"/>
                  </a:lnTo>
                  <a:lnTo>
                    <a:pt x="484879" y="30460"/>
                  </a:lnTo>
                  <a:close/>
                </a:path>
                <a:path w="899794" h="148590">
                  <a:moveTo>
                    <a:pt x="427052" y="69726"/>
                  </a:moveTo>
                  <a:lnTo>
                    <a:pt x="423720" y="69726"/>
                  </a:lnTo>
                  <a:lnTo>
                    <a:pt x="423720" y="82815"/>
                  </a:lnTo>
                  <a:lnTo>
                    <a:pt x="427052" y="82815"/>
                  </a:lnTo>
                  <a:lnTo>
                    <a:pt x="427052" y="69726"/>
                  </a:lnTo>
                  <a:close/>
                </a:path>
                <a:path w="899794" h="148590">
                  <a:moveTo>
                    <a:pt x="470839" y="69726"/>
                  </a:moveTo>
                  <a:lnTo>
                    <a:pt x="427052" y="69726"/>
                  </a:lnTo>
                  <a:lnTo>
                    <a:pt x="427052" y="82815"/>
                  </a:lnTo>
                  <a:lnTo>
                    <a:pt x="470839" y="82815"/>
                  </a:lnTo>
                  <a:lnTo>
                    <a:pt x="470839" y="69726"/>
                  </a:lnTo>
                  <a:close/>
                </a:path>
                <a:path w="899794" h="148590">
                  <a:moveTo>
                    <a:pt x="484879" y="69726"/>
                  </a:moveTo>
                  <a:lnTo>
                    <a:pt x="474171" y="69726"/>
                  </a:lnTo>
                  <a:lnTo>
                    <a:pt x="474171" y="82815"/>
                  </a:lnTo>
                  <a:lnTo>
                    <a:pt x="484879" y="82815"/>
                  </a:lnTo>
                  <a:lnTo>
                    <a:pt x="484879" y="69726"/>
                  </a:lnTo>
                  <a:close/>
                </a:path>
                <a:path w="899794" h="148590">
                  <a:moveTo>
                    <a:pt x="594755" y="108754"/>
                  </a:moveTo>
                  <a:lnTo>
                    <a:pt x="499089" y="108754"/>
                  </a:lnTo>
                  <a:lnTo>
                    <a:pt x="499089" y="148020"/>
                  </a:lnTo>
                  <a:lnTo>
                    <a:pt x="513129" y="148020"/>
                  </a:lnTo>
                  <a:lnTo>
                    <a:pt x="513129" y="121843"/>
                  </a:lnTo>
                  <a:lnTo>
                    <a:pt x="594755" y="121843"/>
                  </a:lnTo>
                  <a:lnTo>
                    <a:pt x="594755" y="108754"/>
                  </a:lnTo>
                  <a:close/>
                </a:path>
                <a:path w="899794" h="148590">
                  <a:moveTo>
                    <a:pt x="594755" y="121843"/>
                  </a:moveTo>
                  <a:lnTo>
                    <a:pt x="580714" y="121843"/>
                  </a:lnTo>
                  <a:lnTo>
                    <a:pt x="580714" y="148020"/>
                  </a:lnTo>
                  <a:lnTo>
                    <a:pt x="594755" y="148020"/>
                  </a:lnTo>
                  <a:lnTo>
                    <a:pt x="594755" y="121843"/>
                  </a:lnTo>
                  <a:close/>
                </a:path>
                <a:path w="899794" h="148590">
                  <a:moveTo>
                    <a:pt x="580714" y="30460"/>
                  </a:moveTo>
                  <a:lnTo>
                    <a:pt x="522648" y="30460"/>
                  </a:lnTo>
                  <a:lnTo>
                    <a:pt x="518999" y="73018"/>
                  </a:lnTo>
                  <a:lnTo>
                    <a:pt x="518365" y="78472"/>
                  </a:lnTo>
                  <a:lnTo>
                    <a:pt x="516937" y="87475"/>
                  </a:lnTo>
                  <a:lnTo>
                    <a:pt x="516064" y="91283"/>
                  </a:lnTo>
                  <a:lnTo>
                    <a:pt x="515033" y="94416"/>
                  </a:lnTo>
                  <a:lnTo>
                    <a:pt x="514042" y="97510"/>
                  </a:lnTo>
                  <a:lnTo>
                    <a:pt x="512872" y="100187"/>
                  </a:lnTo>
                  <a:lnTo>
                    <a:pt x="510293" y="104510"/>
                  </a:lnTo>
                  <a:lnTo>
                    <a:pt x="510175" y="104708"/>
                  </a:lnTo>
                  <a:lnTo>
                    <a:pt x="508568" y="106810"/>
                  </a:lnTo>
                  <a:lnTo>
                    <a:pt x="506704" y="108754"/>
                  </a:lnTo>
                  <a:lnTo>
                    <a:pt x="522648" y="108754"/>
                  </a:lnTo>
                  <a:lnTo>
                    <a:pt x="535737" y="43549"/>
                  </a:lnTo>
                  <a:lnTo>
                    <a:pt x="580714" y="43549"/>
                  </a:lnTo>
                  <a:lnTo>
                    <a:pt x="580714" y="30460"/>
                  </a:lnTo>
                  <a:close/>
                </a:path>
                <a:path w="899794" h="148590">
                  <a:moveTo>
                    <a:pt x="580714" y="43549"/>
                  </a:moveTo>
                  <a:lnTo>
                    <a:pt x="566674" y="43549"/>
                  </a:lnTo>
                  <a:lnTo>
                    <a:pt x="566674" y="108754"/>
                  </a:lnTo>
                  <a:lnTo>
                    <a:pt x="580714" y="108754"/>
                  </a:lnTo>
                  <a:lnTo>
                    <a:pt x="580714" y="43549"/>
                  </a:lnTo>
                  <a:close/>
                </a:path>
                <a:path w="899794" h="148590">
                  <a:moveTo>
                    <a:pt x="675480" y="41645"/>
                  </a:moveTo>
                  <a:lnTo>
                    <a:pt x="653639" y="41645"/>
                  </a:lnTo>
                  <a:lnTo>
                    <a:pt x="658458" y="43271"/>
                  </a:lnTo>
                  <a:lnTo>
                    <a:pt x="661631" y="46524"/>
                  </a:lnTo>
                  <a:lnTo>
                    <a:pt x="664844" y="49776"/>
                  </a:lnTo>
                  <a:lnTo>
                    <a:pt x="666450" y="54377"/>
                  </a:lnTo>
                  <a:lnTo>
                    <a:pt x="666450" y="62944"/>
                  </a:lnTo>
                  <a:lnTo>
                    <a:pt x="652945" y="67763"/>
                  </a:lnTo>
                  <a:lnTo>
                    <a:pt x="648443" y="68298"/>
                  </a:lnTo>
                  <a:lnTo>
                    <a:pt x="608463" y="86424"/>
                  </a:lnTo>
                  <a:lnTo>
                    <a:pt x="607432" y="101853"/>
                  </a:lnTo>
                  <a:lnTo>
                    <a:pt x="608820" y="106929"/>
                  </a:lnTo>
                  <a:lnTo>
                    <a:pt x="614373" y="115298"/>
                  </a:lnTo>
                  <a:lnTo>
                    <a:pt x="618121" y="118491"/>
                  </a:lnTo>
                  <a:lnTo>
                    <a:pt x="627561" y="122894"/>
                  </a:lnTo>
                  <a:lnTo>
                    <a:pt x="632816" y="123984"/>
                  </a:lnTo>
                  <a:lnTo>
                    <a:pt x="643922" y="123984"/>
                  </a:lnTo>
                  <a:lnTo>
                    <a:pt x="664784" y="111451"/>
                  </a:lnTo>
                  <a:lnTo>
                    <a:pt x="635454" y="111451"/>
                  </a:lnTo>
                  <a:lnTo>
                    <a:pt x="630536" y="110142"/>
                  </a:lnTo>
                  <a:lnTo>
                    <a:pt x="626887" y="107683"/>
                  </a:lnTo>
                  <a:lnTo>
                    <a:pt x="623277" y="105184"/>
                  </a:lnTo>
                  <a:lnTo>
                    <a:pt x="621473" y="101496"/>
                  </a:lnTo>
                  <a:lnTo>
                    <a:pt x="621473" y="93048"/>
                  </a:lnTo>
                  <a:lnTo>
                    <a:pt x="648066" y="80435"/>
                  </a:lnTo>
                  <a:lnTo>
                    <a:pt x="650525" y="80118"/>
                  </a:lnTo>
                  <a:lnTo>
                    <a:pt x="666450" y="75913"/>
                  </a:lnTo>
                  <a:lnTo>
                    <a:pt x="680490" y="75913"/>
                  </a:lnTo>
                  <a:lnTo>
                    <a:pt x="680490" y="54377"/>
                  </a:lnTo>
                  <a:lnTo>
                    <a:pt x="679382" y="48983"/>
                  </a:lnTo>
                  <a:lnTo>
                    <a:pt x="679301" y="48586"/>
                  </a:lnTo>
                  <a:lnTo>
                    <a:pt x="675480" y="41645"/>
                  </a:lnTo>
                  <a:close/>
                </a:path>
                <a:path w="899794" h="148590">
                  <a:moveTo>
                    <a:pt x="680490" y="109468"/>
                  </a:moveTo>
                  <a:lnTo>
                    <a:pt x="666450" y="109468"/>
                  </a:lnTo>
                  <a:lnTo>
                    <a:pt x="666450" y="121843"/>
                  </a:lnTo>
                  <a:lnTo>
                    <a:pt x="680490" y="121843"/>
                  </a:lnTo>
                  <a:lnTo>
                    <a:pt x="680490" y="109468"/>
                  </a:lnTo>
                  <a:close/>
                </a:path>
                <a:path w="899794" h="148590">
                  <a:moveTo>
                    <a:pt x="680490" y="75913"/>
                  </a:moveTo>
                  <a:lnTo>
                    <a:pt x="666450" y="75913"/>
                  </a:lnTo>
                  <a:lnTo>
                    <a:pt x="666450" y="92572"/>
                  </a:lnTo>
                  <a:lnTo>
                    <a:pt x="665458" y="96201"/>
                  </a:lnTo>
                  <a:lnTo>
                    <a:pt x="663475" y="99651"/>
                  </a:lnTo>
                  <a:lnTo>
                    <a:pt x="661532" y="103102"/>
                  </a:lnTo>
                  <a:lnTo>
                    <a:pt x="658636" y="105918"/>
                  </a:lnTo>
                  <a:lnTo>
                    <a:pt x="650982" y="110281"/>
                  </a:lnTo>
                  <a:lnTo>
                    <a:pt x="645961" y="111451"/>
                  </a:lnTo>
                  <a:lnTo>
                    <a:pt x="664784" y="111451"/>
                  </a:lnTo>
                  <a:lnTo>
                    <a:pt x="665736" y="109468"/>
                  </a:lnTo>
                  <a:lnTo>
                    <a:pt x="680490" y="109468"/>
                  </a:lnTo>
                  <a:lnTo>
                    <a:pt x="680490" y="75913"/>
                  </a:lnTo>
                  <a:close/>
                </a:path>
                <a:path w="899794" h="148590">
                  <a:moveTo>
                    <a:pt x="649633" y="29270"/>
                  </a:moveTo>
                  <a:lnTo>
                    <a:pt x="642097" y="29270"/>
                  </a:lnTo>
                  <a:lnTo>
                    <a:pt x="637417" y="29905"/>
                  </a:lnTo>
                  <a:lnTo>
                    <a:pt x="610050" y="50688"/>
                  </a:lnTo>
                  <a:lnTo>
                    <a:pt x="623377" y="55448"/>
                  </a:lnTo>
                  <a:lnTo>
                    <a:pt x="624923" y="52116"/>
                  </a:lnTo>
                  <a:lnTo>
                    <a:pt x="627601" y="48983"/>
                  </a:lnTo>
                  <a:lnTo>
                    <a:pt x="635216" y="43113"/>
                  </a:lnTo>
                  <a:lnTo>
                    <a:pt x="640471" y="41645"/>
                  </a:lnTo>
                  <a:lnTo>
                    <a:pt x="675480" y="41645"/>
                  </a:lnTo>
                  <a:lnTo>
                    <a:pt x="674541" y="39940"/>
                  </a:lnTo>
                  <a:lnTo>
                    <a:pt x="671547" y="36707"/>
                  </a:lnTo>
                  <a:lnTo>
                    <a:pt x="664368" y="32424"/>
                  </a:lnTo>
                  <a:lnTo>
                    <a:pt x="660659" y="31016"/>
                  </a:lnTo>
                  <a:lnTo>
                    <a:pt x="656812" y="30341"/>
                  </a:lnTo>
                  <a:lnTo>
                    <a:pt x="653004" y="29627"/>
                  </a:lnTo>
                  <a:lnTo>
                    <a:pt x="649633" y="29270"/>
                  </a:lnTo>
                  <a:close/>
                </a:path>
                <a:path w="899794" h="148590">
                  <a:moveTo>
                    <a:pt x="792483" y="15468"/>
                  </a:moveTo>
                  <a:lnTo>
                    <a:pt x="777729" y="15468"/>
                  </a:lnTo>
                  <a:lnTo>
                    <a:pt x="777729" y="121843"/>
                  </a:lnTo>
                  <a:lnTo>
                    <a:pt x="792483" y="121843"/>
                  </a:lnTo>
                  <a:lnTo>
                    <a:pt x="792483" y="15468"/>
                  </a:lnTo>
                  <a:close/>
                </a:path>
                <a:path w="899794" h="148590">
                  <a:moveTo>
                    <a:pt x="792483" y="0"/>
                  </a:moveTo>
                  <a:lnTo>
                    <a:pt x="777729" y="0"/>
                  </a:lnTo>
                  <a:lnTo>
                    <a:pt x="747268" y="20227"/>
                  </a:lnTo>
                  <a:lnTo>
                    <a:pt x="747268" y="35220"/>
                  </a:lnTo>
                  <a:lnTo>
                    <a:pt x="777015" y="15468"/>
                  </a:lnTo>
                  <a:lnTo>
                    <a:pt x="792483" y="15468"/>
                  </a:lnTo>
                  <a:lnTo>
                    <a:pt x="792483" y="0"/>
                  </a:lnTo>
                  <a:close/>
                </a:path>
                <a:path w="899794" h="148590">
                  <a:moveTo>
                    <a:pt x="899384" y="0"/>
                  </a:moveTo>
                  <a:lnTo>
                    <a:pt x="821328" y="0"/>
                  </a:lnTo>
                  <a:lnTo>
                    <a:pt x="821328" y="13088"/>
                  </a:lnTo>
                  <a:lnTo>
                    <a:pt x="884153" y="13088"/>
                  </a:lnTo>
                  <a:lnTo>
                    <a:pt x="884153" y="14040"/>
                  </a:lnTo>
                  <a:lnTo>
                    <a:pt x="829657" y="121843"/>
                  </a:lnTo>
                  <a:lnTo>
                    <a:pt x="845125" y="121843"/>
                  </a:lnTo>
                  <a:lnTo>
                    <a:pt x="899264" y="14040"/>
                  </a:lnTo>
                  <a:lnTo>
                    <a:pt x="899384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068" y="10805953"/>
              <a:ext cx="335068" cy="33506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0" y="10638419"/>
              <a:ext cx="20104100" cy="10795"/>
            </a:xfrm>
            <a:custGeom>
              <a:avLst/>
              <a:gdLst/>
              <a:ahLst/>
              <a:cxnLst/>
              <a:rect l="l" t="t" r="r" b="b"/>
              <a:pathLst>
                <a:path w="20104100" h="10795">
                  <a:moveTo>
                    <a:pt x="0" y="0"/>
                  </a:moveTo>
                  <a:lnTo>
                    <a:pt x="0" y="10470"/>
                  </a:lnTo>
                  <a:lnTo>
                    <a:pt x="20104099" y="10470"/>
                  </a:lnTo>
                  <a:lnTo>
                    <a:pt x="201040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54956" y="1183210"/>
              <a:ext cx="19214465" cy="41910"/>
            </a:xfrm>
            <a:custGeom>
              <a:avLst/>
              <a:gdLst/>
              <a:ahLst/>
              <a:cxnLst/>
              <a:rect l="l" t="t" r="r" b="b"/>
              <a:pathLst>
                <a:path w="19214465" h="41909">
                  <a:moveTo>
                    <a:pt x="19214074" y="0"/>
                  </a:moveTo>
                  <a:lnTo>
                    <a:pt x="0" y="0"/>
                  </a:lnTo>
                  <a:lnTo>
                    <a:pt x="0" y="41883"/>
                  </a:lnTo>
                  <a:lnTo>
                    <a:pt x="19214074" y="41883"/>
                  </a:lnTo>
                  <a:lnTo>
                    <a:pt x="19214074" y="0"/>
                  </a:lnTo>
                  <a:close/>
                </a:path>
              </a:pathLst>
            </a:custGeom>
            <a:solidFill>
              <a:srgbClr val="707070">
                <a:alpha val="54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277374" y="1863819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5">
                  <a:moveTo>
                    <a:pt x="2709875" y="0"/>
                  </a:moveTo>
                  <a:lnTo>
                    <a:pt x="2699397" y="0"/>
                  </a:lnTo>
                  <a:lnTo>
                    <a:pt x="125653" y="0"/>
                  </a:lnTo>
                  <a:lnTo>
                    <a:pt x="76746" y="9880"/>
                  </a:lnTo>
                  <a:lnTo>
                    <a:pt x="36804" y="36804"/>
                  </a:lnTo>
                  <a:lnTo>
                    <a:pt x="9880" y="76746"/>
                  </a:lnTo>
                  <a:lnTo>
                    <a:pt x="0" y="125653"/>
                  </a:lnTo>
                  <a:lnTo>
                    <a:pt x="0" y="1157338"/>
                  </a:lnTo>
                  <a:lnTo>
                    <a:pt x="10477" y="1157338"/>
                  </a:lnTo>
                  <a:lnTo>
                    <a:pt x="2699397" y="1157338"/>
                  </a:lnTo>
                  <a:lnTo>
                    <a:pt x="2709875" y="1157338"/>
                  </a:lnTo>
                  <a:lnTo>
                    <a:pt x="270987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987250" y="1863817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5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987250" y="1863819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5">
                  <a:moveTo>
                    <a:pt x="2709862" y="0"/>
                  </a:moveTo>
                  <a:lnTo>
                    <a:pt x="2699385" y="0"/>
                  </a:lnTo>
                  <a:lnTo>
                    <a:pt x="0" y="0"/>
                  </a:lnTo>
                  <a:lnTo>
                    <a:pt x="0" y="10477"/>
                  </a:lnTo>
                  <a:lnTo>
                    <a:pt x="2699385" y="10477"/>
                  </a:lnTo>
                  <a:lnTo>
                    <a:pt x="2699385" y="1146873"/>
                  </a:lnTo>
                  <a:lnTo>
                    <a:pt x="0" y="1146873"/>
                  </a:lnTo>
                  <a:lnTo>
                    <a:pt x="0" y="1157338"/>
                  </a:lnTo>
                  <a:lnTo>
                    <a:pt x="2699385" y="1157338"/>
                  </a:lnTo>
                  <a:lnTo>
                    <a:pt x="2709862" y="1157338"/>
                  </a:lnTo>
                  <a:lnTo>
                    <a:pt x="270986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223440" y="2165331"/>
              <a:ext cx="830580" cy="326390"/>
            </a:xfrm>
            <a:custGeom>
              <a:avLst/>
              <a:gdLst/>
              <a:ahLst/>
              <a:cxnLst/>
              <a:rect l="l" t="t" r="r" b="b"/>
              <a:pathLst>
                <a:path w="830579" h="326389">
                  <a:moveTo>
                    <a:pt x="86860" y="9756"/>
                  </a:moveTo>
                  <a:lnTo>
                    <a:pt x="0" y="9756"/>
                  </a:lnTo>
                  <a:lnTo>
                    <a:pt x="0" y="253443"/>
                  </a:lnTo>
                  <a:lnTo>
                    <a:pt x="36767" y="253443"/>
                  </a:lnTo>
                  <a:lnTo>
                    <a:pt x="36767" y="161227"/>
                  </a:lnTo>
                  <a:lnTo>
                    <a:pt x="20941" y="161227"/>
                  </a:lnTo>
                  <a:lnTo>
                    <a:pt x="20941" y="129577"/>
                  </a:lnTo>
                  <a:lnTo>
                    <a:pt x="36767" y="129577"/>
                  </a:lnTo>
                  <a:lnTo>
                    <a:pt x="36767" y="41288"/>
                  </a:lnTo>
                  <a:lnTo>
                    <a:pt x="158581" y="41288"/>
                  </a:lnTo>
                  <a:lnTo>
                    <a:pt x="123917" y="15245"/>
                  </a:lnTo>
                  <a:lnTo>
                    <a:pt x="100417" y="10366"/>
                  </a:lnTo>
                  <a:lnTo>
                    <a:pt x="86860" y="9756"/>
                  </a:lnTo>
                  <a:close/>
                </a:path>
                <a:path w="830579" h="326389">
                  <a:moveTo>
                    <a:pt x="120296" y="143498"/>
                  </a:moveTo>
                  <a:lnTo>
                    <a:pt x="79602" y="143498"/>
                  </a:lnTo>
                  <a:lnTo>
                    <a:pt x="138620" y="253443"/>
                  </a:lnTo>
                  <a:lnTo>
                    <a:pt x="180503" y="253443"/>
                  </a:lnTo>
                  <a:lnTo>
                    <a:pt x="130005" y="161227"/>
                  </a:lnTo>
                  <a:lnTo>
                    <a:pt x="86741" y="161227"/>
                  </a:lnTo>
                  <a:lnTo>
                    <a:pt x="100298" y="160640"/>
                  </a:lnTo>
                  <a:lnTo>
                    <a:pt x="112651" y="158877"/>
                  </a:lnTo>
                  <a:lnTo>
                    <a:pt x="123798" y="155940"/>
                  </a:lnTo>
                  <a:lnTo>
                    <a:pt x="126498" y="154823"/>
                  </a:lnTo>
                  <a:lnTo>
                    <a:pt x="120296" y="143498"/>
                  </a:lnTo>
                  <a:close/>
                </a:path>
                <a:path w="830579" h="326389">
                  <a:moveTo>
                    <a:pt x="36767" y="129577"/>
                  </a:moveTo>
                  <a:lnTo>
                    <a:pt x="20941" y="129577"/>
                  </a:lnTo>
                  <a:lnTo>
                    <a:pt x="20941" y="161227"/>
                  </a:lnTo>
                  <a:lnTo>
                    <a:pt x="36767" y="161227"/>
                  </a:lnTo>
                  <a:lnTo>
                    <a:pt x="36767" y="129577"/>
                  </a:lnTo>
                  <a:close/>
                </a:path>
                <a:path w="830579" h="326389">
                  <a:moveTo>
                    <a:pt x="158581" y="41288"/>
                  </a:moveTo>
                  <a:lnTo>
                    <a:pt x="82934" y="41288"/>
                  </a:lnTo>
                  <a:lnTo>
                    <a:pt x="91597" y="41630"/>
                  </a:lnTo>
                  <a:lnTo>
                    <a:pt x="99384" y="42656"/>
                  </a:lnTo>
                  <a:lnTo>
                    <a:pt x="128863" y="62230"/>
                  </a:lnTo>
                  <a:lnTo>
                    <a:pt x="132432" y="68972"/>
                  </a:lnTo>
                  <a:lnTo>
                    <a:pt x="134217" y="76945"/>
                  </a:lnTo>
                  <a:lnTo>
                    <a:pt x="134217" y="95269"/>
                  </a:lnTo>
                  <a:lnTo>
                    <a:pt x="106434" y="126699"/>
                  </a:lnTo>
                  <a:lnTo>
                    <a:pt x="83410" y="129577"/>
                  </a:lnTo>
                  <a:lnTo>
                    <a:pt x="36767" y="129577"/>
                  </a:lnTo>
                  <a:lnTo>
                    <a:pt x="36767" y="161227"/>
                  </a:lnTo>
                  <a:lnTo>
                    <a:pt x="89119" y="161227"/>
                  </a:lnTo>
                  <a:lnTo>
                    <a:pt x="79602" y="143498"/>
                  </a:lnTo>
                  <a:lnTo>
                    <a:pt x="146488" y="143498"/>
                  </a:lnTo>
                  <a:lnTo>
                    <a:pt x="168872" y="107177"/>
                  </a:lnTo>
                  <a:lnTo>
                    <a:pt x="171222" y="86146"/>
                  </a:lnTo>
                  <a:lnTo>
                    <a:pt x="170733" y="76945"/>
                  </a:lnTo>
                  <a:lnTo>
                    <a:pt x="161941" y="46524"/>
                  </a:lnTo>
                  <a:lnTo>
                    <a:pt x="158581" y="41288"/>
                  </a:lnTo>
                  <a:close/>
                </a:path>
                <a:path w="830579" h="326389">
                  <a:moveTo>
                    <a:pt x="126498" y="154823"/>
                  </a:moveTo>
                  <a:lnTo>
                    <a:pt x="123798" y="155940"/>
                  </a:lnTo>
                  <a:lnTo>
                    <a:pt x="112651" y="158877"/>
                  </a:lnTo>
                  <a:lnTo>
                    <a:pt x="100298" y="160640"/>
                  </a:lnTo>
                  <a:lnTo>
                    <a:pt x="86741" y="161227"/>
                  </a:lnTo>
                  <a:lnTo>
                    <a:pt x="130005" y="161227"/>
                  </a:lnTo>
                  <a:lnTo>
                    <a:pt x="126498" y="154823"/>
                  </a:lnTo>
                  <a:close/>
                </a:path>
                <a:path w="830579" h="326389">
                  <a:moveTo>
                    <a:pt x="146488" y="143498"/>
                  </a:moveTo>
                  <a:lnTo>
                    <a:pt x="120296" y="143498"/>
                  </a:lnTo>
                  <a:lnTo>
                    <a:pt x="126498" y="154823"/>
                  </a:lnTo>
                  <a:lnTo>
                    <a:pt x="133741" y="151827"/>
                  </a:lnTo>
                  <a:lnTo>
                    <a:pt x="142546" y="146659"/>
                  </a:lnTo>
                  <a:lnTo>
                    <a:pt x="146488" y="143498"/>
                  </a:lnTo>
                  <a:close/>
                </a:path>
                <a:path w="830579" h="326389">
                  <a:moveTo>
                    <a:pt x="238631" y="70678"/>
                  </a:moveTo>
                  <a:lnTo>
                    <a:pt x="203054" y="70678"/>
                  </a:lnTo>
                  <a:lnTo>
                    <a:pt x="203054" y="253443"/>
                  </a:lnTo>
                  <a:lnTo>
                    <a:pt x="238631" y="253443"/>
                  </a:lnTo>
                  <a:lnTo>
                    <a:pt x="238631" y="70678"/>
                  </a:lnTo>
                  <a:close/>
                </a:path>
                <a:path w="830579" h="326389">
                  <a:moveTo>
                    <a:pt x="227208" y="0"/>
                  </a:moveTo>
                  <a:lnTo>
                    <a:pt x="214834" y="0"/>
                  </a:lnTo>
                  <a:lnTo>
                    <a:pt x="209519" y="2102"/>
                  </a:lnTo>
                  <a:lnTo>
                    <a:pt x="200714" y="10431"/>
                  </a:lnTo>
                  <a:lnTo>
                    <a:pt x="198532" y="15428"/>
                  </a:lnTo>
                  <a:lnTo>
                    <a:pt x="198532" y="27089"/>
                  </a:lnTo>
                  <a:lnTo>
                    <a:pt x="200714" y="32086"/>
                  </a:lnTo>
                  <a:lnTo>
                    <a:pt x="205077" y="36291"/>
                  </a:lnTo>
                  <a:lnTo>
                    <a:pt x="209519" y="40416"/>
                  </a:lnTo>
                  <a:lnTo>
                    <a:pt x="214834" y="42478"/>
                  </a:lnTo>
                  <a:lnTo>
                    <a:pt x="227208" y="42478"/>
                  </a:lnTo>
                  <a:lnTo>
                    <a:pt x="232483" y="40416"/>
                  </a:lnTo>
                  <a:lnTo>
                    <a:pt x="241288" y="32086"/>
                  </a:lnTo>
                  <a:lnTo>
                    <a:pt x="243509" y="27089"/>
                  </a:lnTo>
                  <a:lnTo>
                    <a:pt x="243509" y="15428"/>
                  </a:lnTo>
                  <a:lnTo>
                    <a:pt x="241288" y="10431"/>
                  </a:lnTo>
                  <a:lnTo>
                    <a:pt x="236846" y="6306"/>
                  </a:lnTo>
                  <a:lnTo>
                    <a:pt x="232483" y="2102"/>
                  </a:lnTo>
                  <a:lnTo>
                    <a:pt x="227208" y="0"/>
                  </a:lnTo>
                  <a:close/>
                </a:path>
                <a:path w="830579" h="326389">
                  <a:moveTo>
                    <a:pt x="345097" y="68298"/>
                  </a:moveTo>
                  <a:lnTo>
                    <a:pt x="305712" y="79483"/>
                  </a:lnTo>
                  <a:lnTo>
                    <a:pt x="278345" y="111729"/>
                  </a:lnTo>
                  <a:lnTo>
                    <a:pt x="268485" y="162060"/>
                  </a:lnTo>
                  <a:lnTo>
                    <a:pt x="268469" y="162417"/>
                  </a:lnTo>
                  <a:lnTo>
                    <a:pt x="269079" y="176703"/>
                  </a:lnTo>
                  <a:lnTo>
                    <a:pt x="283625" y="223153"/>
                  </a:lnTo>
                  <a:lnTo>
                    <a:pt x="314339" y="250654"/>
                  </a:lnTo>
                  <a:lnTo>
                    <a:pt x="344859" y="257012"/>
                  </a:lnTo>
                  <a:lnTo>
                    <a:pt x="352802" y="256663"/>
                  </a:lnTo>
                  <a:lnTo>
                    <a:pt x="388409" y="238331"/>
                  </a:lnTo>
                  <a:lnTo>
                    <a:pt x="392454" y="233334"/>
                  </a:lnTo>
                  <a:lnTo>
                    <a:pt x="395548" y="228891"/>
                  </a:lnTo>
                  <a:lnTo>
                    <a:pt x="396772" y="226670"/>
                  </a:lnTo>
                  <a:lnTo>
                    <a:pt x="352712" y="226670"/>
                  </a:lnTo>
                  <a:lnTo>
                    <a:pt x="345433" y="226165"/>
                  </a:lnTo>
                  <a:lnTo>
                    <a:pt x="345210" y="226165"/>
                  </a:lnTo>
                  <a:lnTo>
                    <a:pt x="338530" y="224648"/>
                  </a:lnTo>
                  <a:lnTo>
                    <a:pt x="338351" y="224648"/>
                  </a:lnTo>
                  <a:lnTo>
                    <a:pt x="313030" y="202107"/>
                  </a:lnTo>
                  <a:lnTo>
                    <a:pt x="312941" y="201958"/>
                  </a:lnTo>
                  <a:lnTo>
                    <a:pt x="309877" y="195020"/>
                  </a:lnTo>
                  <a:lnTo>
                    <a:pt x="307482" y="187471"/>
                  </a:lnTo>
                  <a:lnTo>
                    <a:pt x="305772" y="179462"/>
                  </a:lnTo>
                  <a:lnTo>
                    <a:pt x="304795" y="171401"/>
                  </a:lnTo>
                  <a:lnTo>
                    <a:pt x="304746" y="170992"/>
                  </a:lnTo>
                  <a:lnTo>
                    <a:pt x="304417" y="162417"/>
                  </a:lnTo>
                  <a:lnTo>
                    <a:pt x="304404" y="162060"/>
                  </a:lnTo>
                  <a:lnTo>
                    <a:pt x="304738" y="153248"/>
                  </a:lnTo>
                  <a:lnTo>
                    <a:pt x="316540" y="116696"/>
                  </a:lnTo>
                  <a:lnTo>
                    <a:pt x="352712" y="98521"/>
                  </a:lnTo>
                  <a:lnTo>
                    <a:pt x="396686" y="98521"/>
                  </a:lnTo>
                  <a:lnTo>
                    <a:pt x="395548" y="96498"/>
                  </a:lnTo>
                  <a:lnTo>
                    <a:pt x="392534" y="92096"/>
                  </a:lnTo>
                  <a:lnTo>
                    <a:pt x="388647" y="87098"/>
                  </a:lnTo>
                  <a:lnTo>
                    <a:pt x="384839" y="82101"/>
                  </a:lnTo>
                  <a:lnTo>
                    <a:pt x="353188" y="68655"/>
                  </a:lnTo>
                  <a:lnTo>
                    <a:pt x="345097" y="68298"/>
                  </a:lnTo>
                  <a:close/>
                </a:path>
                <a:path w="830579" h="326389">
                  <a:moveTo>
                    <a:pt x="435409" y="225005"/>
                  </a:moveTo>
                  <a:lnTo>
                    <a:pt x="400664" y="225005"/>
                  </a:lnTo>
                  <a:lnTo>
                    <a:pt x="400664" y="253443"/>
                  </a:lnTo>
                  <a:lnTo>
                    <a:pt x="435409" y="253443"/>
                  </a:lnTo>
                  <a:lnTo>
                    <a:pt x="435409" y="225005"/>
                  </a:lnTo>
                  <a:close/>
                </a:path>
                <a:path w="830579" h="326389">
                  <a:moveTo>
                    <a:pt x="396686" y="98521"/>
                  </a:moveTo>
                  <a:lnTo>
                    <a:pt x="352712" y="98521"/>
                  </a:lnTo>
                  <a:lnTo>
                    <a:pt x="360529" y="99042"/>
                  </a:lnTo>
                  <a:lnTo>
                    <a:pt x="360296" y="99042"/>
                  </a:lnTo>
                  <a:lnTo>
                    <a:pt x="367460" y="100603"/>
                  </a:lnTo>
                  <a:lnTo>
                    <a:pt x="367274" y="100603"/>
                  </a:lnTo>
                  <a:lnTo>
                    <a:pt x="373282" y="103005"/>
                  </a:lnTo>
                  <a:lnTo>
                    <a:pt x="397348" y="136180"/>
                  </a:lnTo>
                  <a:lnTo>
                    <a:pt x="400426" y="162060"/>
                  </a:lnTo>
                  <a:lnTo>
                    <a:pt x="400092" y="170992"/>
                  </a:lnTo>
                  <a:lnTo>
                    <a:pt x="400077" y="171401"/>
                  </a:lnTo>
                  <a:lnTo>
                    <a:pt x="399110" y="179462"/>
                  </a:lnTo>
                  <a:lnTo>
                    <a:pt x="399028" y="180146"/>
                  </a:lnTo>
                  <a:lnTo>
                    <a:pt x="397281" y="188297"/>
                  </a:lnTo>
                  <a:lnTo>
                    <a:pt x="373059" y="222119"/>
                  </a:lnTo>
                  <a:lnTo>
                    <a:pt x="352712" y="226670"/>
                  </a:lnTo>
                  <a:lnTo>
                    <a:pt x="396772" y="226670"/>
                  </a:lnTo>
                  <a:lnTo>
                    <a:pt x="397690" y="225005"/>
                  </a:lnTo>
                  <a:lnTo>
                    <a:pt x="435409" y="225005"/>
                  </a:lnTo>
                  <a:lnTo>
                    <a:pt x="435409" y="100306"/>
                  </a:lnTo>
                  <a:lnTo>
                    <a:pt x="397690" y="100306"/>
                  </a:lnTo>
                  <a:lnTo>
                    <a:pt x="396686" y="98521"/>
                  </a:lnTo>
                  <a:close/>
                </a:path>
                <a:path w="830579" h="326389">
                  <a:moveTo>
                    <a:pt x="435409" y="9756"/>
                  </a:moveTo>
                  <a:lnTo>
                    <a:pt x="399831" y="9756"/>
                  </a:lnTo>
                  <a:lnTo>
                    <a:pt x="399831" y="100306"/>
                  </a:lnTo>
                  <a:lnTo>
                    <a:pt x="435409" y="100306"/>
                  </a:lnTo>
                  <a:lnTo>
                    <a:pt x="435409" y="9756"/>
                  </a:lnTo>
                  <a:close/>
                </a:path>
                <a:path w="830579" h="326389">
                  <a:moveTo>
                    <a:pt x="505643" y="271767"/>
                  </a:moveTo>
                  <a:lnTo>
                    <a:pt x="475064" y="284379"/>
                  </a:lnTo>
                  <a:lnTo>
                    <a:pt x="478194" y="291556"/>
                  </a:lnTo>
                  <a:lnTo>
                    <a:pt x="478316" y="291836"/>
                  </a:lnTo>
                  <a:lnTo>
                    <a:pt x="507845" y="316989"/>
                  </a:lnTo>
                  <a:lnTo>
                    <a:pt x="552762" y="325787"/>
                  </a:lnTo>
                  <a:lnTo>
                    <a:pt x="561704" y="325430"/>
                  </a:lnTo>
                  <a:lnTo>
                    <a:pt x="563361" y="325430"/>
                  </a:lnTo>
                  <a:lnTo>
                    <a:pt x="603503" y="314409"/>
                  </a:lnTo>
                  <a:lnTo>
                    <a:pt x="623471" y="297111"/>
                  </a:lnTo>
                  <a:lnTo>
                    <a:pt x="543283" y="297111"/>
                  </a:lnTo>
                  <a:lnTo>
                    <a:pt x="535231" y="295723"/>
                  </a:lnTo>
                  <a:lnTo>
                    <a:pt x="522777" y="290170"/>
                  </a:lnTo>
                  <a:lnTo>
                    <a:pt x="517859" y="286799"/>
                  </a:lnTo>
                  <a:lnTo>
                    <a:pt x="510641" y="278945"/>
                  </a:lnTo>
                  <a:lnTo>
                    <a:pt x="507785" y="275257"/>
                  </a:lnTo>
                  <a:lnTo>
                    <a:pt x="505643" y="271767"/>
                  </a:lnTo>
                  <a:close/>
                </a:path>
                <a:path w="830579" h="326389">
                  <a:moveTo>
                    <a:pt x="635221" y="220126"/>
                  </a:moveTo>
                  <a:lnTo>
                    <a:pt x="599762" y="220126"/>
                  </a:lnTo>
                  <a:lnTo>
                    <a:pt x="599644" y="257488"/>
                  </a:lnTo>
                  <a:lnTo>
                    <a:pt x="598937" y="266040"/>
                  </a:lnTo>
                  <a:lnTo>
                    <a:pt x="571592" y="294642"/>
                  </a:lnTo>
                  <a:lnTo>
                    <a:pt x="553119" y="297111"/>
                  </a:lnTo>
                  <a:lnTo>
                    <a:pt x="623471" y="297111"/>
                  </a:lnTo>
                  <a:lnTo>
                    <a:pt x="635221" y="257488"/>
                  </a:lnTo>
                  <a:lnTo>
                    <a:pt x="635221" y="220126"/>
                  </a:lnTo>
                  <a:close/>
                </a:path>
                <a:path w="830579" h="326389">
                  <a:moveTo>
                    <a:pt x="544790" y="68298"/>
                  </a:moveTo>
                  <a:lnTo>
                    <a:pt x="505405" y="79483"/>
                  </a:lnTo>
                  <a:lnTo>
                    <a:pt x="478038" y="111372"/>
                  </a:lnTo>
                  <a:lnTo>
                    <a:pt x="468183" y="160870"/>
                  </a:lnTo>
                  <a:lnTo>
                    <a:pt x="468162" y="161346"/>
                  </a:lnTo>
                  <a:lnTo>
                    <a:pt x="468787" y="175350"/>
                  </a:lnTo>
                  <a:lnTo>
                    <a:pt x="470661" y="188208"/>
                  </a:lnTo>
                  <a:lnTo>
                    <a:pt x="473723" y="199690"/>
                  </a:lnTo>
                  <a:lnTo>
                    <a:pt x="473784" y="199921"/>
                  </a:lnTo>
                  <a:lnTo>
                    <a:pt x="497344" y="234873"/>
                  </a:lnTo>
                  <a:lnTo>
                    <a:pt x="533992" y="250074"/>
                  </a:lnTo>
                  <a:lnTo>
                    <a:pt x="544552" y="250706"/>
                  </a:lnTo>
                  <a:lnTo>
                    <a:pt x="552547" y="250379"/>
                  </a:lnTo>
                  <a:lnTo>
                    <a:pt x="588221" y="233096"/>
                  </a:lnTo>
                  <a:lnTo>
                    <a:pt x="592266" y="228336"/>
                  </a:lnTo>
                  <a:lnTo>
                    <a:pt x="595360" y="224013"/>
                  </a:lnTo>
                  <a:lnTo>
                    <a:pt x="596911" y="221197"/>
                  </a:lnTo>
                  <a:lnTo>
                    <a:pt x="552405" y="221197"/>
                  </a:lnTo>
                  <a:lnTo>
                    <a:pt x="545280" y="220751"/>
                  </a:lnTo>
                  <a:lnTo>
                    <a:pt x="544950" y="220751"/>
                  </a:lnTo>
                  <a:lnTo>
                    <a:pt x="538411" y="219412"/>
                  </a:lnTo>
                  <a:lnTo>
                    <a:pt x="538147" y="219412"/>
                  </a:lnTo>
                  <a:lnTo>
                    <a:pt x="509570" y="192402"/>
                  </a:lnTo>
                  <a:lnTo>
                    <a:pt x="504096" y="160870"/>
                  </a:lnTo>
                  <a:lnTo>
                    <a:pt x="504431" y="152333"/>
                  </a:lnTo>
                  <a:lnTo>
                    <a:pt x="520569" y="111372"/>
                  </a:lnTo>
                  <a:lnTo>
                    <a:pt x="552405" y="98521"/>
                  </a:lnTo>
                  <a:lnTo>
                    <a:pt x="596736" y="98521"/>
                  </a:lnTo>
                  <a:lnTo>
                    <a:pt x="595598" y="96498"/>
                  </a:lnTo>
                  <a:lnTo>
                    <a:pt x="592544" y="92096"/>
                  </a:lnTo>
                  <a:lnTo>
                    <a:pt x="588577" y="87098"/>
                  </a:lnTo>
                  <a:lnTo>
                    <a:pt x="584691" y="82101"/>
                  </a:lnTo>
                  <a:lnTo>
                    <a:pt x="552889" y="68655"/>
                  </a:lnTo>
                  <a:lnTo>
                    <a:pt x="544790" y="68298"/>
                  </a:lnTo>
                  <a:close/>
                </a:path>
                <a:path w="830579" h="326389">
                  <a:moveTo>
                    <a:pt x="596736" y="98521"/>
                  </a:moveTo>
                  <a:lnTo>
                    <a:pt x="552405" y="98521"/>
                  </a:lnTo>
                  <a:lnTo>
                    <a:pt x="560222" y="99042"/>
                  </a:lnTo>
                  <a:lnTo>
                    <a:pt x="559989" y="99042"/>
                  </a:lnTo>
                  <a:lnTo>
                    <a:pt x="567153" y="100603"/>
                  </a:lnTo>
                  <a:lnTo>
                    <a:pt x="566967" y="100603"/>
                  </a:lnTo>
                  <a:lnTo>
                    <a:pt x="572975" y="103005"/>
                  </a:lnTo>
                  <a:lnTo>
                    <a:pt x="597040" y="135682"/>
                  </a:lnTo>
                  <a:lnTo>
                    <a:pt x="600119" y="160870"/>
                  </a:lnTo>
                  <a:lnTo>
                    <a:pt x="599786" y="169579"/>
                  </a:lnTo>
                  <a:lnTo>
                    <a:pt x="599770" y="169995"/>
                  </a:lnTo>
                  <a:lnTo>
                    <a:pt x="598810" y="177737"/>
                  </a:lnTo>
                  <a:lnTo>
                    <a:pt x="598721" y="178451"/>
                  </a:lnTo>
                  <a:lnTo>
                    <a:pt x="578345" y="214058"/>
                  </a:lnTo>
                  <a:lnTo>
                    <a:pt x="552405" y="221197"/>
                  </a:lnTo>
                  <a:lnTo>
                    <a:pt x="596911" y="221197"/>
                  </a:lnTo>
                  <a:lnTo>
                    <a:pt x="597502" y="220126"/>
                  </a:lnTo>
                  <a:lnTo>
                    <a:pt x="635221" y="220126"/>
                  </a:lnTo>
                  <a:lnTo>
                    <a:pt x="635221" y="100306"/>
                  </a:lnTo>
                  <a:lnTo>
                    <a:pt x="597740" y="100306"/>
                  </a:lnTo>
                  <a:lnTo>
                    <a:pt x="596736" y="98521"/>
                  </a:lnTo>
                  <a:close/>
                </a:path>
                <a:path w="830579" h="326389">
                  <a:moveTo>
                    <a:pt x="635221" y="70678"/>
                  </a:moveTo>
                  <a:lnTo>
                    <a:pt x="600357" y="70678"/>
                  </a:lnTo>
                  <a:lnTo>
                    <a:pt x="600357" y="100306"/>
                  </a:lnTo>
                  <a:lnTo>
                    <a:pt x="635221" y="100306"/>
                  </a:lnTo>
                  <a:lnTo>
                    <a:pt x="635221" y="70678"/>
                  </a:lnTo>
                  <a:close/>
                </a:path>
                <a:path w="830579" h="326389">
                  <a:moveTo>
                    <a:pt x="749153" y="68298"/>
                  </a:moveTo>
                  <a:lnTo>
                    <a:pt x="704652" y="80316"/>
                  </a:lnTo>
                  <a:lnTo>
                    <a:pt x="675143" y="113751"/>
                  </a:lnTo>
                  <a:lnTo>
                    <a:pt x="664672" y="163250"/>
                  </a:lnTo>
                  <a:lnTo>
                    <a:pt x="665327" y="177015"/>
                  </a:lnTo>
                  <a:lnTo>
                    <a:pt x="680337" y="221703"/>
                  </a:lnTo>
                  <a:lnTo>
                    <a:pt x="715354" y="250639"/>
                  </a:lnTo>
                  <a:lnTo>
                    <a:pt x="751652" y="257131"/>
                  </a:lnTo>
                  <a:lnTo>
                    <a:pt x="761372" y="256752"/>
                  </a:lnTo>
                  <a:lnTo>
                    <a:pt x="801597" y="243656"/>
                  </a:lnTo>
                  <a:lnTo>
                    <a:pt x="818279" y="227741"/>
                  </a:lnTo>
                  <a:lnTo>
                    <a:pt x="752009" y="227741"/>
                  </a:lnTo>
                  <a:lnTo>
                    <a:pt x="744461" y="227325"/>
                  </a:lnTo>
                  <a:lnTo>
                    <a:pt x="710148" y="207491"/>
                  </a:lnTo>
                  <a:lnTo>
                    <a:pt x="700244" y="172769"/>
                  </a:lnTo>
                  <a:lnTo>
                    <a:pt x="684781" y="172769"/>
                  </a:lnTo>
                  <a:lnTo>
                    <a:pt x="684781" y="146116"/>
                  </a:lnTo>
                  <a:lnTo>
                    <a:pt x="700315" y="146116"/>
                  </a:lnTo>
                  <a:lnTo>
                    <a:pt x="700502" y="142732"/>
                  </a:lnTo>
                  <a:lnTo>
                    <a:pt x="701464" y="137162"/>
                  </a:lnTo>
                  <a:lnTo>
                    <a:pt x="701520" y="136835"/>
                  </a:lnTo>
                  <a:lnTo>
                    <a:pt x="701618" y="136270"/>
                  </a:lnTo>
                  <a:lnTo>
                    <a:pt x="729044" y="101838"/>
                  </a:lnTo>
                  <a:lnTo>
                    <a:pt x="749391" y="97688"/>
                  </a:lnTo>
                  <a:lnTo>
                    <a:pt x="812349" y="97688"/>
                  </a:lnTo>
                  <a:lnTo>
                    <a:pt x="810662" y="95360"/>
                  </a:lnTo>
                  <a:lnTo>
                    <a:pt x="779138" y="73415"/>
                  </a:lnTo>
                  <a:lnTo>
                    <a:pt x="772234" y="71303"/>
                  </a:lnTo>
                  <a:lnTo>
                    <a:pt x="772408" y="71303"/>
                  </a:lnTo>
                  <a:lnTo>
                    <a:pt x="764384" y="69577"/>
                  </a:lnTo>
                  <a:lnTo>
                    <a:pt x="756828" y="68618"/>
                  </a:lnTo>
                  <a:lnTo>
                    <a:pt x="749153" y="68298"/>
                  </a:lnTo>
                  <a:close/>
                </a:path>
                <a:path w="830579" h="326389">
                  <a:moveTo>
                    <a:pt x="794131" y="201683"/>
                  </a:moveTo>
                  <a:lnTo>
                    <a:pt x="764899" y="226789"/>
                  </a:lnTo>
                  <a:lnTo>
                    <a:pt x="758752" y="227741"/>
                  </a:lnTo>
                  <a:lnTo>
                    <a:pt x="818279" y="227741"/>
                  </a:lnTo>
                  <a:lnTo>
                    <a:pt x="822152" y="221703"/>
                  </a:lnTo>
                  <a:lnTo>
                    <a:pt x="825380" y="214958"/>
                  </a:lnTo>
                  <a:lnTo>
                    <a:pt x="827804" y="207751"/>
                  </a:lnTo>
                  <a:lnTo>
                    <a:pt x="794131" y="201683"/>
                  </a:lnTo>
                  <a:close/>
                </a:path>
                <a:path w="830579" h="326389">
                  <a:moveTo>
                    <a:pt x="700315" y="146116"/>
                  </a:moveTo>
                  <a:lnTo>
                    <a:pt x="684781" y="146116"/>
                  </a:lnTo>
                  <a:lnTo>
                    <a:pt x="684781" y="172769"/>
                  </a:lnTo>
                  <a:lnTo>
                    <a:pt x="700244" y="172769"/>
                  </a:lnTo>
                  <a:lnTo>
                    <a:pt x="700315" y="146116"/>
                  </a:lnTo>
                  <a:close/>
                </a:path>
                <a:path w="830579" h="326389">
                  <a:moveTo>
                    <a:pt x="812349" y="97688"/>
                  </a:moveTo>
                  <a:lnTo>
                    <a:pt x="758593" y="97688"/>
                  </a:lnTo>
                  <a:lnTo>
                    <a:pt x="766605" y="99790"/>
                  </a:lnTo>
                  <a:lnTo>
                    <a:pt x="780328" y="108199"/>
                  </a:lnTo>
                  <a:lnTo>
                    <a:pt x="795201" y="146116"/>
                  </a:lnTo>
                  <a:lnTo>
                    <a:pt x="700315" y="146116"/>
                  </a:lnTo>
                  <a:lnTo>
                    <a:pt x="700244" y="172769"/>
                  </a:lnTo>
                  <a:lnTo>
                    <a:pt x="830065" y="172769"/>
                  </a:lnTo>
                  <a:lnTo>
                    <a:pt x="830065" y="160156"/>
                  </a:lnTo>
                  <a:lnTo>
                    <a:pt x="829698" y="149626"/>
                  </a:lnTo>
                  <a:lnTo>
                    <a:pt x="829648" y="148191"/>
                  </a:lnTo>
                  <a:lnTo>
                    <a:pt x="819765" y="109579"/>
                  </a:lnTo>
                  <a:lnTo>
                    <a:pt x="815519" y="102061"/>
                  </a:lnTo>
                  <a:lnTo>
                    <a:pt x="812349" y="976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697113" y="1863817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5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697112" y="1863819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5">
                  <a:moveTo>
                    <a:pt x="2709862" y="0"/>
                  </a:moveTo>
                  <a:lnTo>
                    <a:pt x="2699385" y="0"/>
                  </a:lnTo>
                  <a:lnTo>
                    <a:pt x="0" y="0"/>
                  </a:lnTo>
                  <a:lnTo>
                    <a:pt x="0" y="10477"/>
                  </a:lnTo>
                  <a:lnTo>
                    <a:pt x="2699385" y="10477"/>
                  </a:lnTo>
                  <a:lnTo>
                    <a:pt x="2699385" y="1146873"/>
                  </a:lnTo>
                  <a:lnTo>
                    <a:pt x="0" y="1146873"/>
                  </a:lnTo>
                  <a:lnTo>
                    <a:pt x="0" y="1157338"/>
                  </a:lnTo>
                  <a:lnTo>
                    <a:pt x="2699385" y="1157338"/>
                  </a:lnTo>
                  <a:lnTo>
                    <a:pt x="2709862" y="1157338"/>
                  </a:lnTo>
                  <a:lnTo>
                    <a:pt x="270986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933303" y="2171756"/>
              <a:ext cx="867410" cy="250825"/>
            </a:xfrm>
            <a:custGeom>
              <a:avLst/>
              <a:gdLst/>
              <a:ahLst/>
              <a:cxnLst/>
              <a:rect l="l" t="t" r="r" b="b"/>
              <a:pathLst>
                <a:path w="867409" h="250825">
                  <a:moveTo>
                    <a:pt x="36767" y="3331"/>
                  </a:moveTo>
                  <a:lnTo>
                    <a:pt x="0" y="3331"/>
                  </a:lnTo>
                  <a:lnTo>
                    <a:pt x="0" y="247017"/>
                  </a:lnTo>
                  <a:lnTo>
                    <a:pt x="147187" y="247017"/>
                  </a:lnTo>
                  <a:lnTo>
                    <a:pt x="147187" y="215367"/>
                  </a:lnTo>
                  <a:lnTo>
                    <a:pt x="36767" y="215367"/>
                  </a:lnTo>
                  <a:lnTo>
                    <a:pt x="36767" y="3331"/>
                  </a:lnTo>
                  <a:close/>
                </a:path>
                <a:path w="867409" h="250825">
                  <a:moveTo>
                    <a:pt x="270847" y="0"/>
                  </a:moveTo>
                  <a:lnTo>
                    <a:pt x="227178" y="8686"/>
                  </a:lnTo>
                  <a:lnTo>
                    <a:pt x="192553" y="33554"/>
                  </a:lnTo>
                  <a:lnTo>
                    <a:pt x="169827" y="72939"/>
                  </a:lnTo>
                  <a:lnTo>
                    <a:pt x="162265" y="110873"/>
                  </a:lnTo>
                  <a:lnTo>
                    <a:pt x="162241" y="111089"/>
                  </a:lnTo>
                  <a:lnTo>
                    <a:pt x="161841" y="122318"/>
                  </a:lnTo>
                  <a:lnTo>
                    <a:pt x="161735" y="125293"/>
                  </a:lnTo>
                  <a:lnTo>
                    <a:pt x="162606" y="143915"/>
                  </a:lnTo>
                  <a:lnTo>
                    <a:pt x="175657" y="191926"/>
                  </a:lnTo>
                  <a:lnTo>
                    <a:pt x="202697" y="226708"/>
                  </a:lnTo>
                  <a:lnTo>
                    <a:pt x="241457" y="246541"/>
                  </a:lnTo>
                  <a:lnTo>
                    <a:pt x="272513" y="250349"/>
                  </a:lnTo>
                  <a:lnTo>
                    <a:pt x="286851" y="249583"/>
                  </a:lnTo>
                  <a:lnTo>
                    <a:pt x="324867" y="238093"/>
                  </a:lnTo>
                  <a:lnTo>
                    <a:pt x="351145" y="216794"/>
                  </a:lnTo>
                  <a:lnTo>
                    <a:pt x="272513" y="216794"/>
                  </a:lnTo>
                  <a:lnTo>
                    <a:pt x="262094" y="216133"/>
                  </a:lnTo>
                  <a:lnTo>
                    <a:pt x="226375" y="200292"/>
                  </a:lnTo>
                  <a:lnTo>
                    <a:pt x="203686" y="164343"/>
                  </a:lnTo>
                  <a:lnTo>
                    <a:pt x="198275" y="125293"/>
                  </a:lnTo>
                  <a:lnTo>
                    <a:pt x="198379" y="122318"/>
                  </a:lnTo>
                  <a:lnTo>
                    <a:pt x="207784" y="75199"/>
                  </a:lnTo>
                  <a:lnTo>
                    <a:pt x="233961" y="44144"/>
                  </a:lnTo>
                  <a:lnTo>
                    <a:pt x="271085" y="33554"/>
                  </a:lnTo>
                  <a:lnTo>
                    <a:pt x="349847" y="33554"/>
                  </a:lnTo>
                  <a:lnTo>
                    <a:pt x="344507" y="27976"/>
                  </a:lnTo>
                  <a:lnTo>
                    <a:pt x="307614" y="5830"/>
                  </a:lnTo>
                  <a:lnTo>
                    <a:pt x="280552" y="364"/>
                  </a:lnTo>
                  <a:lnTo>
                    <a:pt x="270847" y="0"/>
                  </a:lnTo>
                  <a:close/>
                </a:path>
                <a:path w="867409" h="250825">
                  <a:moveTo>
                    <a:pt x="338313" y="150875"/>
                  </a:moveTo>
                  <a:lnTo>
                    <a:pt x="325633" y="192818"/>
                  </a:lnTo>
                  <a:lnTo>
                    <a:pt x="291104" y="214772"/>
                  </a:lnTo>
                  <a:lnTo>
                    <a:pt x="272513" y="216794"/>
                  </a:lnTo>
                  <a:lnTo>
                    <a:pt x="351145" y="216794"/>
                  </a:lnTo>
                  <a:lnTo>
                    <a:pt x="370618" y="178718"/>
                  </a:lnTo>
                  <a:lnTo>
                    <a:pt x="373746" y="152660"/>
                  </a:lnTo>
                  <a:lnTo>
                    <a:pt x="347832" y="152660"/>
                  </a:lnTo>
                  <a:lnTo>
                    <a:pt x="338313" y="150875"/>
                  </a:lnTo>
                  <a:close/>
                </a:path>
                <a:path w="867409" h="250825">
                  <a:moveTo>
                    <a:pt x="373890" y="122318"/>
                  </a:moveTo>
                  <a:lnTo>
                    <a:pt x="278105" y="122318"/>
                  </a:lnTo>
                  <a:lnTo>
                    <a:pt x="278105" y="152660"/>
                  </a:lnTo>
                  <a:lnTo>
                    <a:pt x="338218" y="152660"/>
                  </a:lnTo>
                  <a:lnTo>
                    <a:pt x="338313" y="150875"/>
                  </a:lnTo>
                  <a:lnTo>
                    <a:pt x="373844" y="150875"/>
                  </a:lnTo>
                  <a:lnTo>
                    <a:pt x="373890" y="122318"/>
                  </a:lnTo>
                  <a:close/>
                </a:path>
                <a:path w="867409" h="250825">
                  <a:moveTo>
                    <a:pt x="373844" y="150875"/>
                  </a:moveTo>
                  <a:lnTo>
                    <a:pt x="338313" y="150875"/>
                  </a:lnTo>
                  <a:lnTo>
                    <a:pt x="347832" y="152660"/>
                  </a:lnTo>
                  <a:lnTo>
                    <a:pt x="373746" y="152660"/>
                  </a:lnTo>
                  <a:lnTo>
                    <a:pt x="373844" y="150875"/>
                  </a:lnTo>
                  <a:close/>
                </a:path>
                <a:path w="867409" h="250825">
                  <a:moveTo>
                    <a:pt x="349847" y="33554"/>
                  </a:moveTo>
                  <a:lnTo>
                    <a:pt x="279176" y="33554"/>
                  </a:lnTo>
                  <a:lnTo>
                    <a:pt x="286593" y="34625"/>
                  </a:lnTo>
                  <a:lnTo>
                    <a:pt x="300157" y="38908"/>
                  </a:lnTo>
                  <a:lnTo>
                    <a:pt x="306280" y="42084"/>
                  </a:lnTo>
                  <a:lnTo>
                    <a:pt x="311540" y="46167"/>
                  </a:lnTo>
                  <a:lnTo>
                    <a:pt x="316855" y="50212"/>
                  </a:lnTo>
                  <a:lnTo>
                    <a:pt x="321416" y="55130"/>
                  </a:lnTo>
                  <a:lnTo>
                    <a:pt x="325224" y="60921"/>
                  </a:lnTo>
                  <a:lnTo>
                    <a:pt x="329111" y="66632"/>
                  </a:lnTo>
                  <a:lnTo>
                    <a:pt x="332129" y="72939"/>
                  </a:lnTo>
                  <a:lnTo>
                    <a:pt x="332205" y="73097"/>
                  </a:lnTo>
                  <a:lnTo>
                    <a:pt x="334505" y="80316"/>
                  </a:lnTo>
                  <a:lnTo>
                    <a:pt x="372224" y="80316"/>
                  </a:lnTo>
                  <a:lnTo>
                    <a:pt x="355633" y="40708"/>
                  </a:lnTo>
                  <a:lnTo>
                    <a:pt x="350461" y="34216"/>
                  </a:lnTo>
                  <a:lnTo>
                    <a:pt x="349847" y="33554"/>
                  </a:lnTo>
                  <a:close/>
                </a:path>
                <a:path w="867409" h="250825">
                  <a:moveTo>
                    <a:pt x="499751" y="3331"/>
                  </a:moveTo>
                  <a:lnTo>
                    <a:pt x="410511" y="3331"/>
                  </a:lnTo>
                  <a:lnTo>
                    <a:pt x="410511" y="247017"/>
                  </a:lnTo>
                  <a:lnTo>
                    <a:pt x="503916" y="247017"/>
                  </a:lnTo>
                  <a:lnTo>
                    <a:pt x="517443" y="246482"/>
                  </a:lnTo>
                  <a:lnTo>
                    <a:pt x="558947" y="233728"/>
                  </a:lnTo>
                  <a:lnTo>
                    <a:pt x="576995" y="215486"/>
                  </a:lnTo>
                  <a:lnTo>
                    <a:pt x="447278" y="215486"/>
                  </a:lnTo>
                  <a:lnTo>
                    <a:pt x="447278" y="137430"/>
                  </a:lnTo>
                  <a:lnTo>
                    <a:pt x="569670" y="137430"/>
                  </a:lnTo>
                  <a:lnTo>
                    <a:pt x="564822" y="132931"/>
                  </a:lnTo>
                  <a:lnTo>
                    <a:pt x="559245" y="128982"/>
                  </a:lnTo>
                  <a:lnTo>
                    <a:pt x="551550" y="124143"/>
                  </a:lnTo>
                  <a:lnTo>
                    <a:pt x="543657" y="121525"/>
                  </a:lnTo>
                  <a:lnTo>
                    <a:pt x="535566" y="121129"/>
                  </a:lnTo>
                  <a:lnTo>
                    <a:pt x="535566" y="118749"/>
                  </a:lnTo>
                  <a:lnTo>
                    <a:pt x="543023" y="116845"/>
                  </a:lnTo>
                  <a:lnTo>
                    <a:pt x="549845" y="113831"/>
                  </a:lnTo>
                  <a:lnTo>
                    <a:pt x="557436" y="108754"/>
                  </a:lnTo>
                  <a:lnTo>
                    <a:pt x="447278" y="108754"/>
                  </a:lnTo>
                  <a:lnTo>
                    <a:pt x="447278" y="34625"/>
                  </a:lnTo>
                  <a:lnTo>
                    <a:pt x="568004" y="34625"/>
                  </a:lnTo>
                  <a:lnTo>
                    <a:pt x="563409" y="27984"/>
                  </a:lnTo>
                  <a:lnTo>
                    <a:pt x="523459" y="5473"/>
                  </a:lnTo>
                  <a:lnTo>
                    <a:pt x="512163" y="3867"/>
                  </a:lnTo>
                  <a:lnTo>
                    <a:pt x="499751" y="3331"/>
                  </a:lnTo>
                  <a:close/>
                </a:path>
                <a:path w="867409" h="250825">
                  <a:moveTo>
                    <a:pt x="569670" y="137430"/>
                  </a:moveTo>
                  <a:lnTo>
                    <a:pt x="501655" y="137430"/>
                  </a:lnTo>
                  <a:lnTo>
                    <a:pt x="508779" y="137787"/>
                  </a:lnTo>
                  <a:lnTo>
                    <a:pt x="515398" y="138858"/>
                  </a:lnTo>
                  <a:lnTo>
                    <a:pt x="547663" y="164916"/>
                  </a:lnTo>
                  <a:lnTo>
                    <a:pt x="549607" y="171976"/>
                  </a:lnTo>
                  <a:lnTo>
                    <a:pt x="549607" y="179670"/>
                  </a:lnTo>
                  <a:lnTo>
                    <a:pt x="523013" y="212927"/>
                  </a:lnTo>
                  <a:lnTo>
                    <a:pt x="500346" y="215486"/>
                  </a:lnTo>
                  <a:lnTo>
                    <a:pt x="576995" y="215486"/>
                  </a:lnTo>
                  <a:lnTo>
                    <a:pt x="586136" y="181455"/>
                  </a:lnTo>
                  <a:lnTo>
                    <a:pt x="585660" y="172353"/>
                  </a:lnTo>
                  <a:lnTo>
                    <a:pt x="569894" y="137638"/>
                  </a:lnTo>
                  <a:lnTo>
                    <a:pt x="569670" y="137430"/>
                  </a:lnTo>
                  <a:close/>
                </a:path>
                <a:path w="867409" h="250825">
                  <a:moveTo>
                    <a:pt x="568004" y="34625"/>
                  </a:moveTo>
                  <a:lnTo>
                    <a:pt x="497490" y="34625"/>
                  </a:lnTo>
                  <a:lnTo>
                    <a:pt x="507731" y="35264"/>
                  </a:lnTo>
                  <a:lnTo>
                    <a:pt x="516558" y="37183"/>
                  </a:lnTo>
                  <a:lnTo>
                    <a:pt x="540564" y="70202"/>
                  </a:lnTo>
                  <a:lnTo>
                    <a:pt x="540564" y="78055"/>
                  </a:lnTo>
                  <a:lnTo>
                    <a:pt x="512205" y="107167"/>
                  </a:lnTo>
                  <a:lnTo>
                    <a:pt x="504788" y="108754"/>
                  </a:lnTo>
                  <a:lnTo>
                    <a:pt x="557436" y="108754"/>
                  </a:lnTo>
                  <a:lnTo>
                    <a:pt x="576267" y="74664"/>
                  </a:lnTo>
                  <a:lnTo>
                    <a:pt x="576617" y="67346"/>
                  </a:lnTo>
                  <a:lnTo>
                    <a:pt x="576089" y="58534"/>
                  </a:lnTo>
                  <a:lnTo>
                    <a:pt x="574523" y="50279"/>
                  </a:lnTo>
                  <a:lnTo>
                    <a:pt x="571865" y="42292"/>
                  </a:lnTo>
                  <a:lnTo>
                    <a:pt x="568169" y="34863"/>
                  </a:lnTo>
                  <a:lnTo>
                    <a:pt x="568004" y="34625"/>
                  </a:lnTo>
                  <a:close/>
                </a:path>
                <a:path w="867409" h="250825">
                  <a:moveTo>
                    <a:pt x="664313" y="3331"/>
                  </a:moveTo>
                  <a:lnTo>
                    <a:pt x="619693" y="3331"/>
                  </a:lnTo>
                  <a:lnTo>
                    <a:pt x="619693" y="247017"/>
                  </a:lnTo>
                  <a:lnTo>
                    <a:pt x="654675" y="247017"/>
                  </a:lnTo>
                  <a:lnTo>
                    <a:pt x="654675" y="70678"/>
                  </a:lnTo>
                  <a:lnTo>
                    <a:pt x="691895" y="70678"/>
                  </a:lnTo>
                  <a:lnTo>
                    <a:pt x="664313" y="3331"/>
                  </a:lnTo>
                  <a:close/>
                </a:path>
                <a:path w="867409" h="250825">
                  <a:moveTo>
                    <a:pt x="866948" y="70678"/>
                  </a:moveTo>
                  <a:lnTo>
                    <a:pt x="831966" y="70678"/>
                  </a:lnTo>
                  <a:lnTo>
                    <a:pt x="831966" y="247017"/>
                  </a:lnTo>
                  <a:lnTo>
                    <a:pt x="866948" y="247017"/>
                  </a:lnTo>
                  <a:lnTo>
                    <a:pt x="866948" y="70678"/>
                  </a:lnTo>
                  <a:close/>
                </a:path>
                <a:path w="867409" h="250825">
                  <a:moveTo>
                    <a:pt x="691895" y="70678"/>
                  </a:moveTo>
                  <a:lnTo>
                    <a:pt x="656984" y="70678"/>
                  </a:lnTo>
                  <a:lnTo>
                    <a:pt x="728804" y="246660"/>
                  </a:lnTo>
                  <a:lnTo>
                    <a:pt x="757837" y="246660"/>
                  </a:lnTo>
                  <a:lnTo>
                    <a:pt x="779849" y="192759"/>
                  </a:lnTo>
                  <a:lnTo>
                    <a:pt x="741893" y="192759"/>
                  </a:lnTo>
                  <a:lnTo>
                    <a:pt x="691895" y="70678"/>
                  </a:lnTo>
                  <a:close/>
                </a:path>
                <a:path w="867409" h="250825">
                  <a:moveTo>
                    <a:pt x="866948" y="3331"/>
                  </a:moveTo>
                  <a:lnTo>
                    <a:pt x="822328" y="3331"/>
                  </a:lnTo>
                  <a:lnTo>
                    <a:pt x="744748" y="192759"/>
                  </a:lnTo>
                  <a:lnTo>
                    <a:pt x="779849" y="192759"/>
                  </a:lnTo>
                  <a:lnTo>
                    <a:pt x="829705" y="70678"/>
                  </a:lnTo>
                  <a:lnTo>
                    <a:pt x="866948" y="70678"/>
                  </a:lnTo>
                  <a:lnTo>
                    <a:pt x="866948" y="3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1406986" y="1863817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5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1406975" y="1863819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5">
                  <a:moveTo>
                    <a:pt x="2709875" y="0"/>
                  </a:moveTo>
                  <a:lnTo>
                    <a:pt x="2699397" y="0"/>
                  </a:lnTo>
                  <a:lnTo>
                    <a:pt x="0" y="0"/>
                  </a:lnTo>
                  <a:lnTo>
                    <a:pt x="0" y="10477"/>
                  </a:lnTo>
                  <a:lnTo>
                    <a:pt x="2699397" y="10477"/>
                  </a:lnTo>
                  <a:lnTo>
                    <a:pt x="2699397" y="1146873"/>
                  </a:lnTo>
                  <a:lnTo>
                    <a:pt x="0" y="1146873"/>
                  </a:lnTo>
                  <a:lnTo>
                    <a:pt x="0" y="1157338"/>
                  </a:lnTo>
                  <a:lnTo>
                    <a:pt x="2699397" y="1157338"/>
                  </a:lnTo>
                  <a:lnTo>
                    <a:pt x="2709875" y="1157338"/>
                  </a:lnTo>
                  <a:lnTo>
                    <a:pt x="270987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35323" y="2171757"/>
              <a:ext cx="1391692" cy="251063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4116849" y="1863817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5">
                  <a:moveTo>
                    <a:pt x="2584214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125650"/>
                  </a:lnTo>
                  <a:lnTo>
                    <a:pt x="2699991" y="76741"/>
                  </a:lnTo>
                  <a:lnTo>
                    <a:pt x="2673063" y="36802"/>
                  </a:lnTo>
                  <a:lnTo>
                    <a:pt x="2633123" y="9874"/>
                  </a:lnTo>
                  <a:lnTo>
                    <a:pt x="25842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4116849" y="1863818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5">
                  <a:moveTo>
                    <a:pt x="2699394" y="1146867"/>
                  </a:moveTo>
                  <a:lnTo>
                    <a:pt x="0" y="1146867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699394" y="1146867"/>
                  </a:lnTo>
                  <a:close/>
                </a:path>
                <a:path w="2710180" h="1157605">
                  <a:moveTo>
                    <a:pt x="2584214" y="0"/>
                  </a:moveTo>
                  <a:lnTo>
                    <a:pt x="2584214" y="10470"/>
                  </a:lnTo>
                  <a:lnTo>
                    <a:pt x="2629047" y="19522"/>
                  </a:lnTo>
                  <a:lnTo>
                    <a:pt x="2665659" y="44206"/>
                  </a:lnTo>
                  <a:lnTo>
                    <a:pt x="2690343" y="80817"/>
                  </a:lnTo>
                  <a:lnTo>
                    <a:pt x="2699394" y="125650"/>
                  </a:lnTo>
                  <a:lnTo>
                    <a:pt x="2699394" y="1146867"/>
                  </a:lnTo>
                  <a:lnTo>
                    <a:pt x="2709865" y="1157338"/>
                  </a:lnTo>
                  <a:lnTo>
                    <a:pt x="2709865" y="125650"/>
                  </a:lnTo>
                  <a:lnTo>
                    <a:pt x="2699991" y="76741"/>
                  </a:lnTo>
                  <a:lnTo>
                    <a:pt x="2673063" y="36802"/>
                  </a:lnTo>
                  <a:lnTo>
                    <a:pt x="2633123" y="9874"/>
                  </a:lnTo>
                  <a:lnTo>
                    <a:pt x="2584214" y="0"/>
                  </a:lnTo>
                  <a:close/>
                </a:path>
                <a:path w="2710180" h="1157605">
                  <a:moveTo>
                    <a:pt x="2584214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2584214" y="10470"/>
                  </a:lnTo>
                  <a:lnTo>
                    <a:pt x="2584214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53040" y="2163665"/>
              <a:ext cx="2185320" cy="259154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3277387" y="3021155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277374" y="3021158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75" y="0"/>
                  </a:moveTo>
                  <a:lnTo>
                    <a:pt x="2699397" y="0"/>
                  </a:lnTo>
                  <a:lnTo>
                    <a:pt x="2699397" y="1146873"/>
                  </a:lnTo>
                  <a:lnTo>
                    <a:pt x="10477" y="1146873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1157338"/>
                  </a:lnTo>
                  <a:lnTo>
                    <a:pt x="10477" y="1157338"/>
                  </a:lnTo>
                  <a:lnTo>
                    <a:pt x="2699397" y="1157338"/>
                  </a:lnTo>
                  <a:lnTo>
                    <a:pt x="2709875" y="1157338"/>
                  </a:lnTo>
                  <a:lnTo>
                    <a:pt x="270987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513577" y="3322669"/>
              <a:ext cx="1644014" cy="304165"/>
            </a:xfrm>
            <a:custGeom>
              <a:avLst/>
              <a:gdLst/>
              <a:ahLst/>
              <a:cxnLst/>
              <a:rect l="l" t="t" r="r" b="b"/>
              <a:pathLst>
                <a:path w="1644014" h="304164">
                  <a:moveTo>
                    <a:pt x="44620" y="9756"/>
                  </a:moveTo>
                  <a:lnTo>
                    <a:pt x="0" y="9756"/>
                  </a:lnTo>
                  <a:lnTo>
                    <a:pt x="0" y="253443"/>
                  </a:lnTo>
                  <a:lnTo>
                    <a:pt x="34982" y="253443"/>
                  </a:lnTo>
                  <a:lnTo>
                    <a:pt x="34982" y="77103"/>
                  </a:lnTo>
                  <a:lnTo>
                    <a:pt x="72201" y="77103"/>
                  </a:lnTo>
                  <a:lnTo>
                    <a:pt x="44620" y="9756"/>
                  </a:lnTo>
                  <a:close/>
                </a:path>
                <a:path w="1644014" h="304164">
                  <a:moveTo>
                    <a:pt x="247255" y="77103"/>
                  </a:moveTo>
                  <a:lnTo>
                    <a:pt x="212273" y="77103"/>
                  </a:lnTo>
                  <a:lnTo>
                    <a:pt x="212273" y="253443"/>
                  </a:lnTo>
                  <a:lnTo>
                    <a:pt x="247255" y="253443"/>
                  </a:lnTo>
                  <a:lnTo>
                    <a:pt x="247255" y="77103"/>
                  </a:lnTo>
                  <a:close/>
                </a:path>
                <a:path w="1644014" h="304164">
                  <a:moveTo>
                    <a:pt x="72201" y="77103"/>
                  </a:moveTo>
                  <a:lnTo>
                    <a:pt x="37291" y="77103"/>
                  </a:lnTo>
                  <a:lnTo>
                    <a:pt x="109111" y="253086"/>
                  </a:lnTo>
                  <a:lnTo>
                    <a:pt x="138144" y="253086"/>
                  </a:lnTo>
                  <a:lnTo>
                    <a:pt x="160156" y="199184"/>
                  </a:lnTo>
                  <a:lnTo>
                    <a:pt x="122199" y="199184"/>
                  </a:lnTo>
                  <a:lnTo>
                    <a:pt x="72201" y="77103"/>
                  </a:lnTo>
                  <a:close/>
                </a:path>
                <a:path w="1644014" h="304164">
                  <a:moveTo>
                    <a:pt x="247255" y="9756"/>
                  </a:moveTo>
                  <a:lnTo>
                    <a:pt x="202635" y="9756"/>
                  </a:lnTo>
                  <a:lnTo>
                    <a:pt x="125055" y="199184"/>
                  </a:lnTo>
                  <a:lnTo>
                    <a:pt x="160156" y="199184"/>
                  </a:lnTo>
                  <a:lnTo>
                    <a:pt x="210012" y="77103"/>
                  </a:lnTo>
                  <a:lnTo>
                    <a:pt x="247255" y="77103"/>
                  </a:lnTo>
                  <a:lnTo>
                    <a:pt x="247255" y="9756"/>
                  </a:lnTo>
                  <a:close/>
                </a:path>
                <a:path w="1644014" h="304164">
                  <a:moveTo>
                    <a:pt x="402387" y="9756"/>
                  </a:moveTo>
                  <a:lnTo>
                    <a:pt x="359909" y="9756"/>
                  </a:lnTo>
                  <a:lnTo>
                    <a:pt x="272215" y="253443"/>
                  </a:lnTo>
                  <a:lnTo>
                    <a:pt x="311243" y="253443"/>
                  </a:lnTo>
                  <a:lnTo>
                    <a:pt x="333561" y="188951"/>
                  </a:lnTo>
                  <a:lnTo>
                    <a:pt x="317787" y="188951"/>
                  </a:lnTo>
                  <a:lnTo>
                    <a:pt x="317787" y="158015"/>
                  </a:lnTo>
                  <a:lnTo>
                    <a:pt x="344267" y="158015"/>
                  </a:lnTo>
                  <a:lnTo>
                    <a:pt x="380256" y="54020"/>
                  </a:lnTo>
                  <a:lnTo>
                    <a:pt x="418316" y="54020"/>
                  </a:lnTo>
                  <a:lnTo>
                    <a:pt x="402387" y="9756"/>
                  </a:lnTo>
                  <a:close/>
                </a:path>
                <a:path w="1644014" h="304164">
                  <a:moveTo>
                    <a:pt x="418316" y="54020"/>
                  </a:moveTo>
                  <a:lnTo>
                    <a:pt x="382159" y="54020"/>
                  </a:lnTo>
                  <a:lnTo>
                    <a:pt x="451053" y="253443"/>
                  </a:lnTo>
                  <a:lnTo>
                    <a:pt x="490081" y="253443"/>
                  </a:lnTo>
                  <a:lnTo>
                    <a:pt x="466873" y="188951"/>
                  </a:lnTo>
                  <a:lnTo>
                    <a:pt x="444390" y="188951"/>
                  </a:lnTo>
                  <a:lnTo>
                    <a:pt x="444390" y="158015"/>
                  </a:lnTo>
                  <a:lnTo>
                    <a:pt x="455740" y="158015"/>
                  </a:lnTo>
                  <a:lnTo>
                    <a:pt x="418316" y="54020"/>
                  </a:lnTo>
                  <a:close/>
                </a:path>
                <a:path w="1644014" h="304164">
                  <a:moveTo>
                    <a:pt x="344267" y="158015"/>
                  </a:moveTo>
                  <a:lnTo>
                    <a:pt x="317787" y="158015"/>
                  </a:lnTo>
                  <a:lnTo>
                    <a:pt x="317787" y="188951"/>
                  </a:lnTo>
                  <a:lnTo>
                    <a:pt x="333561" y="188951"/>
                  </a:lnTo>
                  <a:lnTo>
                    <a:pt x="344267" y="158015"/>
                  </a:lnTo>
                  <a:close/>
                </a:path>
                <a:path w="1644014" h="304164">
                  <a:moveTo>
                    <a:pt x="418086" y="158015"/>
                  </a:moveTo>
                  <a:lnTo>
                    <a:pt x="344267" y="158015"/>
                  </a:lnTo>
                  <a:lnTo>
                    <a:pt x="333561" y="188951"/>
                  </a:lnTo>
                  <a:lnTo>
                    <a:pt x="428774" y="188951"/>
                  </a:lnTo>
                  <a:lnTo>
                    <a:pt x="418086" y="158015"/>
                  </a:lnTo>
                  <a:close/>
                </a:path>
                <a:path w="1644014" h="304164">
                  <a:moveTo>
                    <a:pt x="455740" y="158015"/>
                  </a:moveTo>
                  <a:lnTo>
                    <a:pt x="444390" y="158015"/>
                  </a:lnTo>
                  <a:lnTo>
                    <a:pt x="444390" y="188951"/>
                  </a:lnTo>
                  <a:lnTo>
                    <a:pt x="466873" y="188951"/>
                  </a:lnTo>
                  <a:lnTo>
                    <a:pt x="455740" y="158015"/>
                  </a:lnTo>
                  <a:close/>
                </a:path>
                <a:path w="1644014" h="304164">
                  <a:moveTo>
                    <a:pt x="667999" y="9756"/>
                  </a:moveTo>
                  <a:lnTo>
                    <a:pt x="515219" y="9756"/>
                  </a:lnTo>
                  <a:lnTo>
                    <a:pt x="515219" y="253443"/>
                  </a:lnTo>
                  <a:lnTo>
                    <a:pt x="669427" y="253443"/>
                  </a:lnTo>
                  <a:lnTo>
                    <a:pt x="669427" y="221792"/>
                  </a:lnTo>
                  <a:lnTo>
                    <a:pt x="551987" y="221792"/>
                  </a:lnTo>
                  <a:lnTo>
                    <a:pt x="551987" y="147187"/>
                  </a:lnTo>
                  <a:lnTo>
                    <a:pt x="660027" y="147187"/>
                  </a:lnTo>
                  <a:lnTo>
                    <a:pt x="660027" y="115655"/>
                  </a:lnTo>
                  <a:lnTo>
                    <a:pt x="551987" y="115655"/>
                  </a:lnTo>
                  <a:lnTo>
                    <a:pt x="551987" y="41407"/>
                  </a:lnTo>
                  <a:lnTo>
                    <a:pt x="667999" y="41407"/>
                  </a:lnTo>
                  <a:lnTo>
                    <a:pt x="667999" y="9756"/>
                  </a:lnTo>
                  <a:close/>
                </a:path>
                <a:path w="1644014" h="304164">
                  <a:moveTo>
                    <a:pt x="871948" y="594"/>
                  </a:moveTo>
                  <a:lnTo>
                    <a:pt x="839346" y="594"/>
                  </a:lnTo>
                  <a:lnTo>
                    <a:pt x="828719" y="16844"/>
                  </a:lnTo>
                  <a:lnTo>
                    <a:pt x="811525" y="51528"/>
                  </a:lnTo>
                  <a:lnTo>
                    <a:pt x="799805" y="89210"/>
                  </a:lnTo>
                  <a:lnTo>
                    <a:pt x="793915" y="130380"/>
                  </a:lnTo>
                  <a:lnTo>
                    <a:pt x="793179" y="152303"/>
                  </a:lnTo>
                  <a:lnTo>
                    <a:pt x="793915" y="174279"/>
                  </a:lnTo>
                  <a:lnTo>
                    <a:pt x="799805" y="215508"/>
                  </a:lnTo>
                  <a:lnTo>
                    <a:pt x="811525" y="253197"/>
                  </a:lnTo>
                  <a:lnTo>
                    <a:pt x="828719" y="287882"/>
                  </a:lnTo>
                  <a:lnTo>
                    <a:pt x="839346" y="304131"/>
                  </a:lnTo>
                  <a:lnTo>
                    <a:pt x="871948" y="304131"/>
                  </a:lnTo>
                  <a:lnTo>
                    <a:pt x="866252" y="295705"/>
                  </a:lnTo>
                  <a:lnTo>
                    <a:pt x="860823" y="286134"/>
                  </a:lnTo>
                  <a:lnTo>
                    <a:pt x="846254" y="250862"/>
                  </a:lnTo>
                  <a:lnTo>
                    <a:pt x="835657" y="209655"/>
                  </a:lnTo>
                  <a:lnTo>
                    <a:pt x="830414" y="166507"/>
                  </a:lnTo>
                  <a:lnTo>
                    <a:pt x="830065" y="152303"/>
                  </a:lnTo>
                  <a:lnTo>
                    <a:pt x="830266" y="141676"/>
                  </a:lnTo>
                  <a:lnTo>
                    <a:pt x="835040" y="98499"/>
                  </a:lnTo>
                  <a:lnTo>
                    <a:pt x="845176" y="57084"/>
                  </a:lnTo>
                  <a:lnTo>
                    <a:pt x="859410" y="21276"/>
                  </a:lnTo>
                  <a:lnTo>
                    <a:pt x="867620" y="6819"/>
                  </a:lnTo>
                  <a:lnTo>
                    <a:pt x="871948" y="594"/>
                  </a:lnTo>
                  <a:close/>
                </a:path>
                <a:path w="1644014" h="304164">
                  <a:moveTo>
                    <a:pt x="947240" y="26891"/>
                  </a:moveTo>
                  <a:lnTo>
                    <a:pt x="911663" y="26891"/>
                  </a:lnTo>
                  <a:lnTo>
                    <a:pt x="911663" y="207156"/>
                  </a:lnTo>
                  <a:lnTo>
                    <a:pt x="927815" y="244162"/>
                  </a:lnTo>
                  <a:lnTo>
                    <a:pt x="964969" y="255822"/>
                  </a:lnTo>
                  <a:lnTo>
                    <a:pt x="969887" y="255822"/>
                  </a:lnTo>
                  <a:lnTo>
                    <a:pt x="975440" y="255267"/>
                  </a:lnTo>
                  <a:lnTo>
                    <a:pt x="979247" y="254394"/>
                  </a:lnTo>
                  <a:lnTo>
                    <a:pt x="983055" y="253601"/>
                  </a:lnTo>
                  <a:lnTo>
                    <a:pt x="985990" y="252808"/>
                  </a:lnTo>
                  <a:lnTo>
                    <a:pt x="988052" y="252015"/>
                  </a:lnTo>
                  <a:lnTo>
                    <a:pt x="981965" y="224172"/>
                  </a:lnTo>
                  <a:lnTo>
                    <a:pt x="965247" y="224172"/>
                  </a:lnTo>
                  <a:lnTo>
                    <a:pt x="961637" y="223577"/>
                  </a:lnTo>
                  <a:lnTo>
                    <a:pt x="947334" y="207156"/>
                  </a:lnTo>
                  <a:lnTo>
                    <a:pt x="947240" y="26891"/>
                  </a:lnTo>
                  <a:close/>
                </a:path>
                <a:path w="1644014" h="304164">
                  <a:moveTo>
                    <a:pt x="981627" y="222625"/>
                  </a:moveTo>
                  <a:lnTo>
                    <a:pt x="980437" y="222863"/>
                  </a:lnTo>
                  <a:lnTo>
                    <a:pt x="974488" y="223973"/>
                  </a:lnTo>
                  <a:lnTo>
                    <a:pt x="971989" y="224172"/>
                  </a:lnTo>
                  <a:lnTo>
                    <a:pt x="981965" y="224172"/>
                  </a:lnTo>
                  <a:lnTo>
                    <a:pt x="981679" y="222863"/>
                  </a:lnTo>
                  <a:lnTo>
                    <a:pt x="981627" y="222625"/>
                  </a:lnTo>
                  <a:close/>
                </a:path>
                <a:path w="1644014" h="304164">
                  <a:moveTo>
                    <a:pt x="911663" y="70678"/>
                  </a:moveTo>
                  <a:lnTo>
                    <a:pt x="884890" y="70678"/>
                  </a:lnTo>
                  <a:lnTo>
                    <a:pt x="884890" y="99235"/>
                  </a:lnTo>
                  <a:lnTo>
                    <a:pt x="911663" y="99235"/>
                  </a:lnTo>
                  <a:lnTo>
                    <a:pt x="911663" y="70678"/>
                  </a:lnTo>
                  <a:close/>
                </a:path>
                <a:path w="1644014" h="304164">
                  <a:moveTo>
                    <a:pt x="984721" y="70678"/>
                  </a:moveTo>
                  <a:lnTo>
                    <a:pt x="947240" y="70678"/>
                  </a:lnTo>
                  <a:lnTo>
                    <a:pt x="947240" y="99235"/>
                  </a:lnTo>
                  <a:lnTo>
                    <a:pt x="984721" y="99235"/>
                  </a:lnTo>
                  <a:lnTo>
                    <a:pt x="984721" y="70678"/>
                  </a:lnTo>
                  <a:close/>
                </a:path>
                <a:path w="1644014" h="304164">
                  <a:moveTo>
                    <a:pt x="1048411" y="70678"/>
                  </a:moveTo>
                  <a:lnTo>
                    <a:pt x="1014024" y="70678"/>
                  </a:lnTo>
                  <a:lnTo>
                    <a:pt x="1014024" y="253443"/>
                  </a:lnTo>
                  <a:lnTo>
                    <a:pt x="1049601" y="253443"/>
                  </a:lnTo>
                  <a:lnTo>
                    <a:pt x="1049601" y="133900"/>
                  </a:lnTo>
                  <a:lnTo>
                    <a:pt x="1051505" y="126840"/>
                  </a:lnTo>
                  <a:lnTo>
                    <a:pt x="1055312" y="120653"/>
                  </a:lnTo>
                  <a:lnTo>
                    <a:pt x="1059120" y="114386"/>
                  </a:lnTo>
                  <a:lnTo>
                    <a:pt x="1064276" y="109508"/>
                  </a:lnTo>
                  <a:lnTo>
                    <a:pt x="1077365" y="102448"/>
                  </a:lnTo>
                  <a:lnTo>
                    <a:pt x="1084861" y="100663"/>
                  </a:lnTo>
                  <a:lnTo>
                    <a:pt x="1111831" y="100663"/>
                  </a:lnTo>
                  <a:lnTo>
                    <a:pt x="1111831" y="99711"/>
                  </a:lnTo>
                  <a:lnTo>
                    <a:pt x="1048411" y="99711"/>
                  </a:lnTo>
                  <a:lnTo>
                    <a:pt x="1048411" y="70678"/>
                  </a:lnTo>
                  <a:close/>
                </a:path>
                <a:path w="1644014" h="304164">
                  <a:moveTo>
                    <a:pt x="1111831" y="100663"/>
                  </a:moveTo>
                  <a:lnTo>
                    <a:pt x="1096918" y="100663"/>
                  </a:lnTo>
                  <a:lnTo>
                    <a:pt x="1100567" y="100940"/>
                  </a:lnTo>
                  <a:lnTo>
                    <a:pt x="1104216" y="101496"/>
                  </a:lnTo>
                  <a:lnTo>
                    <a:pt x="1107865" y="101972"/>
                  </a:lnTo>
                  <a:lnTo>
                    <a:pt x="1110546" y="102448"/>
                  </a:lnTo>
                  <a:lnTo>
                    <a:pt x="1111831" y="102805"/>
                  </a:lnTo>
                  <a:lnTo>
                    <a:pt x="1111831" y="100663"/>
                  </a:lnTo>
                  <a:close/>
                </a:path>
                <a:path w="1644014" h="304164">
                  <a:moveTo>
                    <a:pt x="1101559" y="68021"/>
                  </a:moveTo>
                  <a:lnTo>
                    <a:pt x="1095561" y="68021"/>
                  </a:lnTo>
                  <a:lnTo>
                    <a:pt x="1088027" y="68536"/>
                  </a:lnTo>
                  <a:lnTo>
                    <a:pt x="1088622" y="68536"/>
                  </a:lnTo>
                  <a:lnTo>
                    <a:pt x="1081490" y="70083"/>
                  </a:lnTo>
                  <a:lnTo>
                    <a:pt x="1050315" y="99711"/>
                  </a:lnTo>
                  <a:lnTo>
                    <a:pt x="1111831" y="99711"/>
                  </a:lnTo>
                  <a:lnTo>
                    <a:pt x="1111831" y="68774"/>
                  </a:lnTo>
                  <a:lnTo>
                    <a:pt x="1110086" y="68536"/>
                  </a:lnTo>
                  <a:lnTo>
                    <a:pt x="1107667" y="68338"/>
                  </a:lnTo>
                  <a:lnTo>
                    <a:pt x="1101559" y="68021"/>
                  </a:lnTo>
                  <a:close/>
                </a:path>
                <a:path w="1644014" h="304164">
                  <a:moveTo>
                    <a:pt x="1265855" y="97093"/>
                  </a:moveTo>
                  <a:lnTo>
                    <a:pt x="1203870" y="97093"/>
                  </a:lnTo>
                  <a:lnTo>
                    <a:pt x="1211962" y="97629"/>
                  </a:lnTo>
                  <a:lnTo>
                    <a:pt x="1218982" y="99235"/>
                  </a:lnTo>
                  <a:lnTo>
                    <a:pt x="1238615" y="129815"/>
                  </a:lnTo>
                  <a:lnTo>
                    <a:pt x="1238615" y="134931"/>
                  </a:lnTo>
                  <a:lnTo>
                    <a:pt x="1192448" y="147187"/>
                  </a:lnTo>
                  <a:lnTo>
                    <a:pt x="1185993" y="148049"/>
                  </a:lnTo>
                  <a:lnTo>
                    <a:pt x="1137634" y="164400"/>
                  </a:lnTo>
                  <a:lnTo>
                    <a:pt x="1122378" y="201524"/>
                  </a:lnTo>
                  <a:lnTo>
                    <a:pt x="1122364" y="201802"/>
                  </a:lnTo>
                  <a:lnTo>
                    <a:pt x="1122870" y="210436"/>
                  </a:lnTo>
                  <a:lnTo>
                    <a:pt x="1124268" y="217746"/>
                  </a:lnTo>
                  <a:lnTo>
                    <a:pt x="1124387" y="218371"/>
                  </a:lnTo>
                  <a:lnTo>
                    <a:pt x="1152706" y="251063"/>
                  </a:lnTo>
                  <a:lnTo>
                    <a:pt x="1176487" y="257213"/>
                  </a:lnTo>
                  <a:lnTo>
                    <a:pt x="1178310" y="257213"/>
                  </a:lnTo>
                  <a:lnTo>
                    <a:pt x="1184119" y="257488"/>
                  </a:lnTo>
                  <a:lnTo>
                    <a:pt x="1223186" y="246462"/>
                  </a:lnTo>
                  <a:lnTo>
                    <a:pt x="1237901" y="228931"/>
                  </a:lnTo>
                  <a:lnTo>
                    <a:pt x="1191853" y="228931"/>
                  </a:lnTo>
                  <a:lnTo>
                    <a:pt x="1185534" y="228567"/>
                  </a:lnTo>
                  <a:lnTo>
                    <a:pt x="1184905" y="228567"/>
                  </a:lnTo>
                  <a:lnTo>
                    <a:pt x="1178080" y="227265"/>
                  </a:lnTo>
                  <a:lnTo>
                    <a:pt x="1172198" y="225183"/>
                  </a:lnTo>
                  <a:lnTo>
                    <a:pt x="1166984" y="222268"/>
                  </a:lnTo>
                  <a:lnTo>
                    <a:pt x="1160480" y="217746"/>
                  </a:lnTo>
                  <a:lnTo>
                    <a:pt x="1157227" y="211083"/>
                  </a:lnTo>
                  <a:lnTo>
                    <a:pt x="1157227" y="195932"/>
                  </a:lnTo>
                  <a:lnTo>
                    <a:pt x="1205655" y="172293"/>
                  </a:lnTo>
                  <a:lnTo>
                    <a:pt x="1219101" y="170270"/>
                  </a:lnTo>
                  <a:lnTo>
                    <a:pt x="1238734" y="163964"/>
                  </a:lnTo>
                  <a:lnTo>
                    <a:pt x="1274311" y="163964"/>
                  </a:lnTo>
                  <a:lnTo>
                    <a:pt x="1273880" y="122556"/>
                  </a:lnTo>
                  <a:lnTo>
                    <a:pt x="1267410" y="99592"/>
                  </a:lnTo>
                  <a:lnTo>
                    <a:pt x="1265855" y="97093"/>
                  </a:lnTo>
                  <a:close/>
                </a:path>
                <a:path w="1644014" h="304164">
                  <a:moveTo>
                    <a:pt x="1274311" y="228567"/>
                  </a:moveTo>
                  <a:lnTo>
                    <a:pt x="1239567" y="228567"/>
                  </a:lnTo>
                  <a:lnTo>
                    <a:pt x="1239567" y="253443"/>
                  </a:lnTo>
                  <a:lnTo>
                    <a:pt x="1274311" y="253443"/>
                  </a:lnTo>
                  <a:lnTo>
                    <a:pt x="1274311" y="228567"/>
                  </a:lnTo>
                  <a:close/>
                </a:path>
                <a:path w="1644014" h="304164">
                  <a:moveTo>
                    <a:pt x="1274311" y="163964"/>
                  </a:moveTo>
                  <a:lnTo>
                    <a:pt x="1238734" y="163964"/>
                  </a:lnTo>
                  <a:lnTo>
                    <a:pt x="1238734" y="194742"/>
                  </a:lnTo>
                  <a:lnTo>
                    <a:pt x="1236870" y="201524"/>
                  </a:lnTo>
                  <a:lnTo>
                    <a:pt x="1233141" y="207870"/>
                  </a:lnTo>
                  <a:lnTo>
                    <a:pt x="1229492" y="214137"/>
                  </a:lnTo>
                  <a:lnTo>
                    <a:pt x="1224138" y="219214"/>
                  </a:lnTo>
                  <a:lnTo>
                    <a:pt x="1191853" y="228931"/>
                  </a:lnTo>
                  <a:lnTo>
                    <a:pt x="1237901" y="228931"/>
                  </a:lnTo>
                  <a:lnTo>
                    <a:pt x="1238083" y="228567"/>
                  </a:lnTo>
                  <a:lnTo>
                    <a:pt x="1274311" y="228567"/>
                  </a:lnTo>
                  <a:lnTo>
                    <a:pt x="1274311" y="163964"/>
                  </a:lnTo>
                  <a:close/>
                </a:path>
                <a:path w="1644014" h="304164">
                  <a:moveTo>
                    <a:pt x="1210692" y="68298"/>
                  </a:moveTo>
                  <a:lnTo>
                    <a:pt x="1203395" y="68298"/>
                  </a:lnTo>
                  <a:lnTo>
                    <a:pt x="1195222" y="68596"/>
                  </a:lnTo>
                  <a:lnTo>
                    <a:pt x="1157733" y="79126"/>
                  </a:lnTo>
                  <a:lnTo>
                    <a:pt x="1131273" y="107014"/>
                  </a:lnTo>
                  <a:lnTo>
                    <a:pt x="1127957" y="114941"/>
                  </a:lnTo>
                  <a:lnTo>
                    <a:pt x="1161392" y="122556"/>
                  </a:lnTo>
                  <a:lnTo>
                    <a:pt x="1164010" y="116131"/>
                  </a:lnTo>
                  <a:lnTo>
                    <a:pt x="1168663" y="110383"/>
                  </a:lnTo>
                  <a:lnTo>
                    <a:pt x="1175552" y="105065"/>
                  </a:lnTo>
                  <a:lnTo>
                    <a:pt x="1181203" y="101577"/>
                  </a:lnTo>
                  <a:lnTo>
                    <a:pt x="1187807" y="99086"/>
                  </a:lnTo>
                  <a:lnTo>
                    <a:pt x="1195175" y="97629"/>
                  </a:lnTo>
                  <a:lnTo>
                    <a:pt x="1194728" y="97629"/>
                  </a:lnTo>
                  <a:lnTo>
                    <a:pt x="1203870" y="97093"/>
                  </a:lnTo>
                  <a:lnTo>
                    <a:pt x="1265855" y="97093"/>
                  </a:lnTo>
                  <a:lnTo>
                    <a:pt x="1263714" y="93650"/>
                  </a:lnTo>
                  <a:lnTo>
                    <a:pt x="1226892" y="70975"/>
                  </a:lnTo>
                  <a:lnTo>
                    <a:pt x="1218427" y="69171"/>
                  </a:lnTo>
                  <a:lnTo>
                    <a:pt x="1210692" y="68298"/>
                  </a:lnTo>
                  <a:close/>
                </a:path>
                <a:path w="1644014" h="304164">
                  <a:moveTo>
                    <a:pt x="1347223" y="70678"/>
                  </a:moveTo>
                  <a:lnTo>
                    <a:pt x="1311646" y="70678"/>
                  </a:lnTo>
                  <a:lnTo>
                    <a:pt x="1311646" y="253443"/>
                  </a:lnTo>
                  <a:lnTo>
                    <a:pt x="1347223" y="253443"/>
                  </a:lnTo>
                  <a:lnTo>
                    <a:pt x="1347223" y="70678"/>
                  </a:lnTo>
                  <a:close/>
                </a:path>
                <a:path w="1644014" h="304164">
                  <a:moveTo>
                    <a:pt x="1335800" y="0"/>
                  </a:moveTo>
                  <a:lnTo>
                    <a:pt x="1323425" y="0"/>
                  </a:lnTo>
                  <a:lnTo>
                    <a:pt x="1318111" y="2102"/>
                  </a:lnTo>
                  <a:lnTo>
                    <a:pt x="1309306" y="10431"/>
                  </a:lnTo>
                  <a:lnTo>
                    <a:pt x="1307124" y="15428"/>
                  </a:lnTo>
                  <a:lnTo>
                    <a:pt x="1307124" y="27089"/>
                  </a:lnTo>
                  <a:lnTo>
                    <a:pt x="1309306" y="32086"/>
                  </a:lnTo>
                  <a:lnTo>
                    <a:pt x="1313668" y="36291"/>
                  </a:lnTo>
                  <a:lnTo>
                    <a:pt x="1318111" y="40416"/>
                  </a:lnTo>
                  <a:lnTo>
                    <a:pt x="1323425" y="42478"/>
                  </a:lnTo>
                  <a:lnTo>
                    <a:pt x="1335800" y="42478"/>
                  </a:lnTo>
                  <a:lnTo>
                    <a:pt x="1341075" y="40416"/>
                  </a:lnTo>
                  <a:lnTo>
                    <a:pt x="1349880" y="32086"/>
                  </a:lnTo>
                  <a:lnTo>
                    <a:pt x="1352101" y="27089"/>
                  </a:lnTo>
                  <a:lnTo>
                    <a:pt x="1352101" y="15428"/>
                  </a:lnTo>
                  <a:lnTo>
                    <a:pt x="1349880" y="10431"/>
                  </a:lnTo>
                  <a:lnTo>
                    <a:pt x="1345438" y="6306"/>
                  </a:lnTo>
                  <a:lnTo>
                    <a:pt x="1341075" y="2102"/>
                  </a:lnTo>
                  <a:lnTo>
                    <a:pt x="1335800" y="0"/>
                  </a:lnTo>
                  <a:close/>
                </a:path>
                <a:path w="1644014" h="304164">
                  <a:moveTo>
                    <a:pt x="1419183" y="70678"/>
                  </a:moveTo>
                  <a:lnTo>
                    <a:pt x="1385033" y="70678"/>
                  </a:lnTo>
                  <a:lnTo>
                    <a:pt x="1385033" y="253443"/>
                  </a:lnTo>
                  <a:lnTo>
                    <a:pt x="1420611" y="253443"/>
                  </a:lnTo>
                  <a:lnTo>
                    <a:pt x="1420611" y="135248"/>
                  </a:lnTo>
                  <a:lnTo>
                    <a:pt x="1422435" y="126999"/>
                  </a:lnTo>
                  <a:lnTo>
                    <a:pt x="1429812" y="113275"/>
                  </a:lnTo>
                  <a:lnTo>
                    <a:pt x="1434849" y="108040"/>
                  </a:lnTo>
                  <a:lnTo>
                    <a:pt x="1447621" y="100901"/>
                  </a:lnTo>
                  <a:lnTo>
                    <a:pt x="1449577" y="100425"/>
                  </a:lnTo>
                  <a:lnTo>
                    <a:pt x="1419183" y="100425"/>
                  </a:lnTo>
                  <a:lnTo>
                    <a:pt x="1419183" y="70678"/>
                  </a:lnTo>
                  <a:close/>
                </a:path>
                <a:path w="1644014" h="304164">
                  <a:moveTo>
                    <a:pt x="1529841" y="99235"/>
                  </a:moveTo>
                  <a:lnTo>
                    <a:pt x="1464650" y="99235"/>
                  </a:lnTo>
                  <a:lnTo>
                    <a:pt x="1471768" y="99822"/>
                  </a:lnTo>
                  <a:lnTo>
                    <a:pt x="1479361" y="101942"/>
                  </a:lnTo>
                  <a:lnTo>
                    <a:pt x="1501998" y="141475"/>
                  </a:lnTo>
                  <a:lnTo>
                    <a:pt x="1501998" y="253443"/>
                  </a:lnTo>
                  <a:lnTo>
                    <a:pt x="1537575" y="253443"/>
                  </a:lnTo>
                  <a:lnTo>
                    <a:pt x="1537489" y="135248"/>
                  </a:lnTo>
                  <a:lnTo>
                    <a:pt x="1537121" y="126999"/>
                  </a:lnTo>
                  <a:lnTo>
                    <a:pt x="1537092" y="126342"/>
                  </a:lnTo>
                  <a:lnTo>
                    <a:pt x="1535665" y="116555"/>
                  </a:lnTo>
                  <a:lnTo>
                    <a:pt x="1535642" y="116399"/>
                  </a:lnTo>
                  <a:lnTo>
                    <a:pt x="1533225" y="107363"/>
                  </a:lnTo>
                  <a:lnTo>
                    <a:pt x="1529841" y="99235"/>
                  </a:lnTo>
                  <a:close/>
                </a:path>
                <a:path w="1644014" h="304164">
                  <a:moveTo>
                    <a:pt x="1475345" y="68298"/>
                  </a:moveTo>
                  <a:lnTo>
                    <a:pt x="1434919" y="81863"/>
                  </a:lnTo>
                  <a:lnTo>
                    <a:pt x="1421444" y="100425"/>
                  </a:lnTo>
                  <a:lnTo>
                    <a:pt x="1449577" y="100425"/>
                  </a:lnTo>
                  <a:lnTo>
                    <a:pt x="1454469" y="99235"/>
                  </a:lnTo>
                  <a:lnTo>
                    <a:pt x="1529841" y="99235"/>
                  </a:lnTo>
                  <a:lnTo>
                    <a:pt x="1500756" y="72716"/>
                  </a:lnTo>
                  <a:lnTo>
                    <a:pt x="1484738" y="68849"/>
                  </a:lnTo>
                  <a:lnTo>
                    <a:pt x="1485492" y="68849"/>
                  </a:lnTo>
                  <a:lnTo>
                    <a:pt x="1475345" y="68298"/>
                  </a:lnTo>
                  <a:close/>
                </a:path>
                <a:path w="1644014" h="304164">
                  <a:moveTo>
                    <a:pt x="1597488" y="594"/>
                  </a:moveTo>
                  <a:lnTo>
                    <a:pt x="1564885" y="594"/>
                  </a:lnTo>
                  <a:lnTo>
                    <a:pt x="1570582" y="9020"/>
                  </a:lnTo>
                  <a:lnTo>
                    <a:pt x="1576010" y="18591"/>
                  </a:lnTo>
                  <a:lnTo>
                    <a:pt x="1590579" y="53864"/>
                  </a:lnTo>
                  <a:lnTo>
                    <a:pt x="1601176" y="95070"/>
                  </a:lnTo>
                  <a:lnTo>
                    <a:pt x="1606419" y="138151"/>
                  </a:lnTo>
                  <a:lnTo>
                    <a:pt x="1606769" y="152303"/>
                  </a:lnTo>
                  <a:lnTo>
                    <a:pt x="1606568" y="162938"/>
                  </a:lnTo>
                  <a:lnTo>
                    <a:pt x="1601794" y="206234"/>
                  </a:lnTo>
                  <a:lnTo>
                    <a:pt x="1591657" y="247709"/>
                  </a:lnTo>
                  <a:lnTo>
                    <a:pt x="1577423" y="283450"/>
                  </a:lnTo>
                  <a:lnTo>
                    <a:pt x="1564885" y="304131"/>
                  </a:lnTo>
                  <a:lnTo>
                    <a:pt x="1597488" y="304131"/>
                  </a:lnTo>
                  <a:lnTo>
                    <a:pt x="1617388" y="270904"/>
                  </a:lnTo>
                  <a:lnTo>
                    <a:pt x="1631875" y="234762"/>
                  </a:lnTo>
                  <a:lnTo>
                    <a:pt x="1640704" y="195377"/>
                  </a:lnTo>
                  <a:lnTo>
                    <a:pt x="1643655" y="152303"/>
                  </a:lnTo>
                  <a:lnTo>
                    <a:pt x="1642918" y="130380"/>
                  </a:lnTo>
                  <a:lnTo>
                    <a:pt x="1640729" y="109535"/>
                  </a:lnTo>
                  <a:lnTo>
                    <a:pt x="1640710" y="109349"/>
                  </a:lnTo>
                  <a:lnTo>
                    <a:pt x="1631875" y="69964"/>
                  </a:lnTo>
                  <a:lnTo>
                    <a:pt x="1617388" y="33822"/>
                  </a:lnTo>
                  <a:lnTo>
                    <a:pt x="1608115" y="16844"/>
                  </a:lnTo>
                  <a:lnTo>
                    <a:pt x="1597488" y="5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987250" y="3021155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987250" y="3021158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2" y="0"/>
                  </a:moveTo>
                  <a:lnTo>
                    <a:pt x="2699385" y="0"/>
                  </a:lnTo>
                  <a:lnTo>
                    <a:pt x="2699385" y="1146873"/>
                  </a:lnTo>
                  <a:lnTo>
                    <a:pt x="0" y="1146873"/>
                  </a:lnTo>
                  <a:lnTo>
                    <a:pt x="0" y="1157338"/>
                  </a:lnTo>
                  <a:lnTo>
                    <a:pt x="2699385" y="1157338"/>
                  </a:lnTo>
                  <a:lnTo>
                    <a:pt x="2709862" y="1157338"/>
                  </a:lnTo>
                  <a:lnTo>
                    <a:pt x="270986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65971" y="3296611"/>
              <a:ext cx="1554200" cy="188297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8697113" y="3021155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8697112" y="3021158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2" y="0"/>
                  </a:moveTo>
                  <a:lnTo>
                    <a:pt x="2699385" y="0"/>
                  </a:lnTo>
                  <a:lnTo>
                    <a:pt x="2699385" y="1146873"/>
                  </a:lnTo>
                  <a:lnTo>
                    <a:pt x="0" y="1146873"/>
                  </a:lnTo>
                  <a:lnTo>
                    <a:pt x="0" y="1157338"/>
                  </a:lnTo>
                  <a:lnTo>
                    <a:pt x="2699385" y="1157338"/>
                  </a:lnTo>
                  <a:lnTo>
                    <a:pt x="2709862" y="1157338"/>
                  </a:lnTo>
                  <a:lnTo>
                    <a:pt x="270986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08820" y="3296611"/>
              <a:ext cx="1488839" cy="188297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1406986" y="3021155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1406975" y="3021158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4">
                  <a:moveTo>
                    <a:pt x="2709875" y="0"/>
                  </a:moveTo>
                  <a:lnTo>
                    <a:pt x="2699397" y="0"/>
                  </a:lnTo>
                  <a:lnTo>
                    <a:pt x="2699397" y="1146873"/>
                  </a:lnTo>
                  <a:lnTo>
                    <a:pt x="0" y="1146873"/>
                  </a:lnTo>
                  <a:lnTo>
                    <a:pt x="0" y="1157338"/>
                  </a:lnTo>
                  <a:lnTo>
                    <a:pt x="2699397" y="1157338"/>
                  </a:lnTo>
                  <a:lnTo>
                    <a:pt x="2709875" y="1157338"/>
                  </a:lnTo>
                  <a:lnTo>
                    <a:pt x="270987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54154" y="3296611"/>
              <a:ext cx="1401071" cy="188297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14116849" y="3021155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4116837" y="3021158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4">
                  <a:moveTo>
                    <a:pt x="2709875" y="0"/>
                  </a:moveTo>
                  <a:lnTo>
                    <a:pt x="2699397" y="0"/>
                  </a:lnTo>
                  <a:lnTo>
                    <a:pt x="2699397" y="1146873"/>
                  </a:lnTo>
                  <a:lnTo>
                    <a:pt x="0" y="1146873"/>
                  </a:lnTo>
                  <a:lnTo>
                    <a:pt x="0" y="1157338"/>
                  </a:lnTo>
                  <a:lnTo>
                    <a:pt x="2699397" y="1157338"/>
                  </a:lnTo>
                  <a:lnTo>
                    <a:pt x="2709875" y="1157338"/>
                  </a:lnTo>
                  <a:lnTo>
                    <a:pt x="270987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52606" y="3296611"/>
              <a:ext cx="1438418" cy="187762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3277387" y="4178494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3277374" y="4178496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75" y="0"/>
                  </a:moveTo>
                  <a:lnTo>
                    <a:pt x="2699397" y="0"/>
                  </a:lnTo>
                  <a:lnTo>
                    <a:pt x="2699397" y="1146873"/>
                  </a:lnTo>
                  <a:lnTo>
                    <a:pt x="10477" y="1146873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1157338"/>
                  </a:lnTo>
                  <a:lnTo>
                    <a:pt x="10477" y="1157338"/>
                  </a:lnTo>
                  <a:lnTo>
                    <a:pt x="2699397" y="1157338"/>
                  </a:lnTo>
                  <a:lnTo>
                    <a:pt x="2709875" y="1157338"/>
                  </a:lnTo>
                  <a:lnTo>
                    <a:pt x="270987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3513577" y="4480603"/>
              <a:ext cx="1551305" cy="304165"/>
            </a:xfrm>
            <a:custGeom>
              <a:avLst/>
              <a:gdLst/>
              <a:ahLst/>
              <a:cxnLst/>
              <a:rect l="l" t="t" r="r" b="b"/>
              <a:pathLst>
                <a:path w="1551304" h="304164">
                  <a:moveTo>
                    <a:pt x="44620" y="9162"/>
                  </a:moveTo>
                  <a:lnTo>
                    <a:pt x="0" y="9162"/>
                  </a:lnTo>
                  <a:lnTo>
                    <a:pt x="0" y="252848"/>
                  </a:lnTo>
                  <a:lnTo>
                    <a:pt x="34982" y="252848"/>
                  </a:lnTo>
                  <a:lnTo>
                    <a:pt x="34982" y="76508"/>
                  </a:lnTo>
                  <a:lnTo>
                    <a:pt x="72201" y="76508"/>
                  </a:lnTo>
                  <a:lnTo>
                    <a:pt x="44620" y="9162"/>
                  </a:lnTo>
                  <a:close/>
                </a:path>
                <a:path w="1551304" h="304164">
                  <a:moveTo>
                    <a:pt x="247255" y="76508"/>
                  </a:moveTo>
                  <a:lnTo>
                    <a:pt x="212273" y="76508"/>
                  </a:lnTo>
                  <a:lnTo>
                    <a:pt x="212273" y="252848"/>
                  </a:lnTo>
                  <a:lnTo>
                    <a:pt x="247255" y="252848"/>
                  </a:lnTo>
                  <a:lnTo>
                    <a:pt x="247255" y="76508"/>
                  </a:lnTo>
                  <a:close/>
                </a:path>
                <a:path w="1551304" h="304164">
                  <a:moveTo>
                    <a:pt x="72201" y="76508"/>
                  </a:moveTo>
                  <a:lnTo>
                    <a:pt x="37291" y="76508"/>
                  </a:lnTo>
                  <a:lnTo>
                    <a:pt x="109111" y="252491"/>
                  </a:lnTo>
                  <a:lnTo>
                    <a:pt x="138144" y="252491"/>
                  </a:lnTo>
                  <a:lnTo>
                    <a:pt x="160156" y="198589"/>
                  </a:lnTo>
                  <a:lnTo>
                    <a:pt x="122199" y="198589"/>
                  </a:lnTo>
                  <a:lnTo>
                    <a:pt x="72201" y="76508"/>
                  </a:lnTo>
                  <a:close/>
                </a:path>
                <a:path w="1551304" h="304164">
                  <a:moveTo>
                    <a:pt x="247255" y="9162"/>
                  </a:moveTo>
                  <a:lnTo>
                    <a:pt x="202635" y="9162"/>
                  </a:lnTo>
                  <a:lnTo>
                    <a:pt x="125055" y="198589"/>
                  </a:lnTo>
                  <a:lnTo>
                    <a:pt x="160156" y="198589"/>
                  </a:lnTo>
                  <a:lnTo>
                    <a:pt x="210012" y="76508"/>
                  </a:lnTo>
                  <a:lnTo>
                    <a:pt x="247255" y="76508"/>
                  </a:lnTo>
                  <a:lnTo>
                    <a:pt x="247255" y="9162"/>
                  </a:lnTo>
                  <a:close/>
                </a:path>
                <a:path w="1551304" h="304164">
                  <a:moveTo>
                    <a:pt x="402387" y="9162"/>
                  </a:moveTo>
                  <a:lnTo>
                    <a:pt x="359909" y="9162"/>
                  </a:lnTo>
                  <a:lnTo>
                    <a:pt x="272215" y="252848"/>
                  </a:lnTo>
                  <a:lnTo>
                    <a:pt x="311243" y="252848"/>
                  </a:lnTo>
                  <a:lnTo>
                    <a:pt x="333561" y="188356"/>
                  </a:lnTo>
                  <a:lnTo>
                    <a:pt x="317787" y="188356"/>
                  </a:lnTo>
                  <a:lnTo>
                    <a:pt x="317787" y="157420"/>
                  </a:lnTo>
                  <a:lnTo>
                    <a:pt x="344267" y="157420"/>
                  </a:lnTo>
                  <a:lnTo>
                    <a:pt x="380256" y="53425"/>
                  </a:lnTo>
                  <a:lnTo>
                    <a:pt x="418316" y="53425"/>
                  </a:lnTo>
                  <a:lnTo>
                    <a:pt x="402387" y="9162"/>
                  </a:lnTo>
                  <a:close/>
                </a:path>
                <a:path w="1551304" h="304164">
                  <a:moveTo>
                    <a:pt x="418316" y="53425"/>
                  </a:moveTo>
                  <a:lnTo>
                    <a:pt x="382159" y="53425"/>
                  </a:lnTo>
                  <a:lnTo>
                    <a:pt x="451053" y="252848"/>
                  </a:lnTo>
                  <a:lnTo>
                    <a:pt x="490081" y="252848"/>
                  </a:lnTo>
                  <a:lnTo>
                    <a:pt x="466873" y="188356"/>
                  </a:lnTo>
                  <a:lnTo>
                    <a:pt x="444390" y="188356"/>
                  </a:lnTo>
                  <a:lnTo>
                    <a:pt x="444390" y="157420"/>
                  </a:lnTo>
                  <a:lnTo>
                    <a:pt x="455740" y="157420"/>
                  </a:lnTo>
                  <a:lnTo>
                    <a:pt x="418316" y="53425"/>
                  </a:lnTo>
                  <a:close/>
                </a:path>
                <a:path w="1551304" h="304164">
                  <a:moveTo>
                    <a:pt x="344267" y="157420"/>
                  </a:moveTo>
                  <a:lnTo>
                    <a:pt x="317787" y="157420"/>
                  </a:lnTo>
                  <a:lnTo>
                    <a:pt x="317787" y="188356"/>
                  </a:lnTo>
                  <a:lnTo>
                    <a:pt x="333561" y="188356"/>
                  </a:lnTo>
                  <a:lnTo>
                    <a:pt x="344267" y="157420"/>
                  </a:lnTo>
                  <a:close/>
                </a:path>
                <a:path w="1551304" h="304164">
                  <a:moveTo>
                    <a:pt x="418086" y="157420"/>
                  </a:moveTo>
                  <a:lnTo>
                    <a:pt x="344267" y="157420"/>
                  </a:lnTo>
                  <a:lnTo>
                    <a:pt x="333561" y="188356"/>
                  </a:lnTo>
                  <a:lnTo>
                    <a:pt x="428774" y="188356"/>
                  </a:lnTo>
                  <a:lnTo>
                    <a:pt x="418086" y="157420"/>
                  </a:lnTo>
                  <a:close/>
                </a:path>
                <a:path w="1551304" h="304164">
                  <a:moveTo>
                    <a:pt x="455740" y="157420"/>
                  </a:moveTo>
                  <a:lnTo>
                    <a:pt x="444390" y="157420"/>
                  </a:lnTo>
                  <a:lnTo>
                    <a:pt x="444390" y="188356"/>
                  </a:lnTo>
                  <a:lnTo>
                    <a:pt x="466873" y="188356"/>
                  </a:lnTo>
                  <a:lnTo>
                    <a:pt x="455740" y="157420"/>
                  </a:lnTo>
                  <a:close/>
                </a:path>
                <a:path w="1551304" h="304164">
                  <a:moveTo>
                    <a:pt x="667999" y="9162"/>
                  </a:moveTo>
                  <a:lnTo>
                    <a:pt x="515219" y="9162"/>
                  </a:lnTo>
                  <a:lnTo>
                    <a:pt x="515219" y="252848"/>
                  </a:lnTo>
                  <a:lnTo>
                    <a:pt x="669427" y="252848"/>
                  </a:lnTo>
                  <a:lnTo>
                    <a:pt x="669427" y="221197"/>
                  </a:lnTo>
                  <a:lnTo>
                    <a:pt x="551987" y="221197"/>
                  </a:lnTo>
                  <a:lnTo>
                    <a:pt x="551987" y="146592"/>
                  </a:lnTo>
                  <a:lnTo>
                    <a:pt x="660027" y="146592"/>
                  </a:lnTo>
                  <a:lnTo>
                    <a:pt x="660027" y="115060"/>
                  </a:lnTo>
                  <a:lnTo>
                    <a:pt x="551987" y="115060"/>
                  </a:lnTo>
                  <a:lnTo>
                    <a:pt x="551987" y="40812"/>
                  </a:lnTo>
                  <a:lnTo>
                    <a:pt x="667999" y="40812"/>
                  </a:lnTo>
                  <a:lnTo>
                    <a:pt x="667999" y="9162"/>
                  </a:lnTo>
                  <a:close/>
                </a:path>
                <a:path w="1551304" h="304164">
                  <a:moveTo>
                    <a:pt x="871948" y="0"/>
                  </a:moveTo>
                  <a:lnTo>
                    <a:pt x="839346" y="0"/>
                  </a:lnTo>
                  <a:lnTo>
                    <a:pt x="828719" y="16249"/>
                  </a:lnTo>
                  <a:lnTo>
                    <a:pt x="811525" y="50934"/>
                  </a:lnTo>
                  <a:lnTo>
                    <a:pt x="799805" y="88615"/>
                  </a:lnTo>
                  <a:lnTo>
                    <a:pt x="793915" y="129785"/>
                  </a:lnTo>
                  <a:lnTo>
                    <a:pt x="793179" y="151708"/>
                  </a:lnTo>
                  <a:lnTo>
                    <a:pt x="793915" y="173684"/>
                  </a:lnTo>
                  <a:lnTo>
                    <a:pt x="799805" y="214913"/>
                  </a:lnTo>
                  <a:lnTo>
                    <a:pt x="811525" y="252602"/>
                  </a:lnTo>
                  <a:lnTo>
                    <a:pt x="828719" y="287287"/>
                  </a:lnTo>
                  <a:lnTo>
                    <a:pt x="839346" y="303536"/>
                  </a:lnTo>
                  <a:lnTo>
                    <a:pt x="871948" y="303536"/>
                  </a:lnTo>
                  <a:lnTo>
                    <a:pt x="866252" y="295110"/>
                  </a:lnTo>
                  <a:lnTo>
                    <a:pt x="860823" y="285539"/>
                  </a:lnTo>
                  <a:lnTo>
                    <a:pt x="846254" y="250267"/>
                  </a:lnTo>
                  <a:lnTo>
                    <a:pt x="835657" y="209060"/>
                  </a:lnTo>
                  <a:lnTo>
                    <a:pt x="830414" y="165912"/>
                  </a:lnTo>
                  <a:lnTo>
                    <a:pt x="830065" y="151708"/>
                  </a:lnTo>
                  <a:lnTo>
                    <a:pt x="830266" y="141081"/>
                  </a:lnTo>
                  <a:lnTo>
                    <a:pt x="835040" y="97904"/>
                  </a:lnTo>
                  <a:lnTo>
                    <a:pt x="845176" y="56489"/>
                  </a:lnTo>
                  <a:lnTo>
                    <a:pt x="859410" y="20681"/>
                  </a:lnTo>
                  <a:lnTo>
                    <a:pt x="867620" y="6224"/>
                  </a:lnTo>
                  <a:lnTo>
                    <a:pt x="871948" y="0"/>
                  </a:lnTo>
                  <a:close/>
                </a:path>
                <a:path w="1551304" h="304164">
                  <a:moveTo>
                    <a:pt x="947240" y="26296"/>
                  </a:moveTo>
                  <a:lnTo>
                    <a:pt x="911663" y="26296"/>
                  </a:lnTo>
                  <a:lnTo>
                    <a:pt x="911663" y="206562"/>
                  </a:lnTo>
                  <a:lnTo>
                    <a:pt x="927815" y="243567"/>
                  </a:lnTo>
                  <a:lnTo>
                    <a:pt x="964969" y="255227"/>
                  </a:lnTo>
                  <a:lnTo>
                    <a:pt x="969887" y="255227"/>
                  </a:lnTo>
                  <a:lnTo>
                    <a:pt x="975440" y="254672"/>
                  </a:lnTo>
                  <a:lnTo>
                    <a:pt x="979247" y="253799"/>
                  </a:lnTo>
                  <a:lnTo>
                    <a:pt x="983055" y="253006"/>
                  </a:lnTo>
                  <a:lnTo>
                    <a:pt x="985990" y="252213"/>
                  </a:lnTo>
                  <a:lnTo>
                    <a:pt x="988052" y="251420"/>
                  </a:lnTo>
                  <a:lnTo>
                    <a:pt x="981965" y="223577"/>
                  </a:lnTo>
                  <a:lnTo>
                    <a:pt x="965247" y="223577"/>
                  </a:lnTo>
                  <a:lnTo>
                    <a:pt x="961637" y="222982"/>
                  </a:lnTo>
                  <a:lnTo>
                    <a:pt x="947334" y="206562"/>
                  </a:lnTo>
                  <a:lnTo>
                    <a:pt x="947240" y="26296"/>
                  </a:lnTo>
                  <a:close/>
                </a:path>
                <a:path w="1551304" h="304164">
                  <a:moveTo>
                    <a:pt x="981627" y="222030"/>
                  </a:moveTo>
                  <a:lnTo>
                    <a:pt x="980437" y="222268"/>
                  </a:lnTo>
                  <a:lnTo>
                    <a:pt x="974488" y="223378"/>
                  </a:lnTo>
                  <a:lnTo>
                    <a:pt x="971989" y="223577"/>
                  </a:lnTo>
                  <a:lnTo>
                    <a:pt x="981965" y="223577"/>
                  </a:lnTo>
                  <a:lnTo>
                    <a:pt x="981679" y="222268"/>
                  </a:lnTo>
                  <a:lnTo>
                    <a:pt x="981627" y="222030"/>
                  </a:lnTo>
                  <a:close/>
                </a:path>
                <a:path w="1551304" h="304164">
                  <a:moveTo>
                    <a:pt x="911663" y="70083"/>
                  </a:moveTo>
                  <a:lnTo>
                    <a:pt x="884890" y="70083"/>
                  </a:lnTo>
                  <a:lnTo>
                    <a:pt x="884890" y="98640"/>
                  </a:lnTo>
                  <a:lnTo>
                    <a:pt x="911663" y="98640"/>
                  </a:lnTo>
                  <a:lnTo>
                    <a:pt x="911663" y="70083"/>
                  </a:lnTo>
                  <a:close/>
                </a:path>
                <a:path w="1551304" h="304164">
                  <a:moveTo>
                    <a:pt x="984721" y="70083"/>
                  </a:moveTo>
                  <a:lnTo>
                    <a:pt x="947240" y="70083"/>
                  </a:lnTo>
                  <a:lnTo>
                    <a:pt x="947240" y="98640"/>
                  </a:lnTo>
                  <a:lnTo>
                    <a:pt x="984721" y="98640"/>
                  </a:lnTo>
                  <a:lnTo>
                    <a:pt x="984721" y="70083"/>
                  </a:lnTo>
                  <a:close/>
                </a:path>
                <a:path w="1551304" h="304164">
                  <a:moveTo>
                    <a:pt x="1088331" y="67703"/>
                  </a:moveTo>
                  <a:lnTo>
                    <a:pt x="1043830" y="79721"/>
                  </a:lnTo>
                  <a:lnTo>
                    <a:pt x="1014321" y="113156"/>
                  </a:lnTo>
                  <a:lnTo>
                    <a:pt x="1003850" y="162655"/>
                  </a:lnTo>
                  <a:lnTo>
                    <a:pt x="1004505" y="176421"/>
                  </a:lnTo>
                  <a:lnTo>
                    <a:pt x="1006468" y="189279"/>
                  </a:lnTo>
                  <a:lnTo>
                    <a:pt x="1009636" y="200850"/>
                  </a:lnTo>
                  <a:lnTo>
                    <a:pt x="1009740" y="201229"/>
                  </a:lnTo>
                  <a:lnTo>
                    <a:pt x="1035159" y="238577"/>
                  </a:lnTo>
                  <a:lnTo>
                    <a:pt x="1077794" y="255815"/>
                  </a:lnTo>
                  <a:lnTo>
                    <a:pt x="1090830" y="256536"/>
                  </a:lnTo>
                  <a:lnTo>
                    <a:pt x="1100550" y="256157"/>
                  </a:lnTo>
                  <a:lnTo>
                    <a:pt x="1140775" y="243061"/>
                  </a:lnTo>
                  <a:lnTo>
                    <a:pt x="1157457" y="227146"/>
                  </a:lnTo>
                  <a:lnTo>
                    <a:pt x="1091187" y="227146"/>
                  </a:lnTo>
                  <a:lnTo>
                    <a:pt x="1083639" y="226730"/>
                  </a:lnTo>
                  <a:lnTo>
                    <a:pt x="1049326" y="206896"/>
                  </a:lnTo>
                  <a:lnTo>
                    <a:pt x="1039422" y="172174"/>
                  </a:lnTo>
                  <a:lnTo>
                    <a:pt x="1023959" y="172174"/>
                  </a:lnTo>
                  <a:lnTo>
                    <a:pt x="1023959" y="145521"/>
                  </a:lnTo>
                  <a:lnTo>
                    <a:pt x="1039493" y="145521"/>
                  </a:lnTo>
                  <a:lnTo>
                    <a:pt x="1039680" y="142137"/>
                  </a:lnTo>
                  <a:lnTo>
                    <a:pt x="1062392" y="104470"/>
                  </a:lnTo>
                  <a:lnTo>
                    <a:pt x="1088569" y="97093"/>
                  </a:lnTo>
                  <a:lnTo>
                    <a:pt x="1151527" y="97093"/>
                  </a:lnTo>
                  <a:lnTo>
                    <a:pt x="1149840" y="94765"/>
                  </a:lnTo>
                  <a:lnTo>
                    <a:pt x="1118316" y="72820"/>
                  </a:lnTo>
                  <a:lnTo>
                    <a:pt x="1111412" y="70708"/>
                  </a:lnTo>
                  <a:lnTo>
                    <a:pt x="1111586" y="70708"/>
                  </a:lnTo>
                  <a:lnTo>
                    <a:pt x="1103562" y="68982"/>
                  </a:lnTo>
                  <a:lnTo>
                    <a:pt x="1096006" y="68023"/>
                  </a:lnTo>
                  <a:lnTo>
                    <a:pt x="1088331" y="67703"/>
                  </a:lnTo>
                  <a:close/>
                </a:path>
                <a:path w="1551304" h="304164">
                  <a:moveTo>
                    <a:pt x="1133309" y="201088"/>
                  </a:moveTo>
                  <a:lnTo>
                    <a:pt x="1104077" y="226194"/>
                  </a:lnTo>
                  <a:lnTo>
                    <a:pt x="1097930" y="227146"/>
                  </a:lnTo>
                  <a:lnTo>
                    <a:pt x="1157457" y="227146"/>
                  </a:lnTo>
                  <a:lnTo>
                    <a:pt x="1161330" y="221108"/>
                  </a:lnTo>
                  <a:lnTo>
                    <a:pt x="1164558" y="214363"/>
                  </a:lnTo>
                  <a:lnTo>
                    <a:pt x="1166982" y="207156"/>
                  </a:lnTo>
                  <a:lnTo>
                    <a:pt x="1133309" y="201088"/>
                  </a:lnTo>
                  <a:close/>
                </a:path>
                <a:path w="1551304" h="304164">
                  <a:moveTo>
                    <a:pt x="1039493" y="145521"/>
                  </a:moveTo>
                  <a:lnTo>
                    <a:pt x="1023959" y="145521"/>
                  </a:lnTo>
                  <a:lnTo>
                    <a:pt x="1023959" y="172174"/>
                  </a:lnTo>
                  <a:lnTo>
                    <a:pt x="1039422" y="172174"/>
                  </a:lnTo>
                  <a:lnTo>
                    <a:pt x="1039493" y="145521"/>
                  </a:lnTo>
                  <a:close/>
                </a:path>
                <a:path w="1551304" h="304164">
                  <a:moveTo>
                    <a:pt x="1151527" y="97093"/>
                  </a:moveTo>
                  <a:lnTo>
                    <a:pt x="1097771" y="97093"/>
                  </a:lnTo>
                  <a:lnTo>
                    <a:pt x="1105783" y="99195"/>
                  </a:lnTo>
                  <a:lnTo>
                    <a:pt x="1119506" y="107604"/>
                  </a:lnTo>
                  <a:lnTo>
                    <a:pt x="1134380" y="145521"/>
                  </a:lnTo>
                  <a:lnTo>
                    <a:pt x="1039493" y="145521"/>
                  </a:lnTo>
                  <a:lnTo>
                    <a:pt x="1039422" y="172174"/>
                  </a:lnTo>
                  <a:lnTo>
                    <a:pt x="1169243" y="172174"/>
                  </a:lnTo>
                  <a:lnTo>
                    <a:pt x="1169243" y="159562"/>
                  </a:lnTo>
                  <a:lnTo>
                    <a:pt x="1168876" y="149031"/>
                  </a:lnTo>
                  <a:lnTo>
                    <a:pt x="1168826" y="147596"/>
                  </a:lnTo>
                  <a:lnTo>
                    <a:pt x="1158943" y="108984"/>
                  </a:lnTo>
                  <a:lnTo>
                    <a:pt x="1154697" y="101466"/>
                  </a:lnTo>
                  <a:lnTo>
                    <a:pt x="1151527" y="97093"/>
                  </a:lnTo>
                  <a:close/>
                </a:path>
                <a:path w="1551304" h="304164">
                  <a:moveTo>
                    <a:pt x="1224961" y="200731"/>
                  </a:moveTo>
                  <a:lnTo>
                    <a:pt x="1190574" y="205967"/>
                  </a:lnTo>
                  <a:lnTo>
                    <a:pt x="1193712" y="217412"/>
                  </a:lnTo>
                  <a:lnTo>
                    <a:pt x="1198724" y="227474"/>
                  </a:lnTo>
                  <a:lnTo>
                    <a:pt x="1236592" y="253264"/>
                  </a:lnTo>
                  <a:lnTo>
                    <a:pt x="1264465" y="256536"/>
                  </a:lnTo>
                  <a:lnTo>
                    <a:pt x="1275196" y="256083"/>
                  </a:lnTo>
                  <a:lnTo>
                    <a:pt x="1318396" y="240651"/>
                  </a:lnTo>
                  <a:lnTo>
                    <a:pt x="1330564" y="227860"/>
                  </a:lnTo>
                  <a:lnTo>
                    <a:pt x="1264227" y="227860"/>
                  </a:lnTo>
                  <a:lnTo>
                    <a:pt x="1257246" y="227474"/>
                  </a:lnTo>
                  <a:lnTo>
                    <a:pt x="1256776" y="227474"/>
                  </a:lnTo>
                  <a:lnTo>
                    <a:pt x="1249681" y="226165"/>
                  </a:lnTo>
                  <a:lnTo>
                    <a:pt x="1243545" y="224045"/>
                  </a:lnTo>
                  <a:lnTo>
                    <a:pt x="1238169" y="221078"/>
                  </a:lnTo>
                  <a:lnTo>
                    <a:pt x="1231505" y="216477"/>
                  </a:lnTo>
                  <a:lnTo>
                    <a:pt x="1227103" y="209695"/>
                  </a:lnTo>
                  <a:lnTo>
                    <a:pt x="1224961" y="200731"/>
                  </a:lnTo>
                  <a:close/>
                </a:path>
                <a:path w="1551304" h="304164">
                  <a:moveTo>
                    <a:pt x="1266488" y="67703"/>
                  </a:moveTo>
                  <a:lnTo>
                    <a:pt x="1222418" y="78330"/>
                  </a:lnTo>
                  <a:lnTo>
                    <a:pt x="1196493" y="114004"/>
                  </a:lnTo>
                  <a:lnTo>
                    <a:pt x="1196031" y="120415"/>
                  </a:lnTo>
                  <a:lnTo>
                    <a:pt x="1195928" y="121843"/>
                  </a:lnTo>
                  <a:lnTo>
                    <a:pt x="1215026" y="160023"/>
                  </a:lnTo>
                  <a:lnTo>
                    <a:pt x="1285565" y="181416"/>
                  </a:lnTo>
                  <a:lnTo>
                    <a:pt x="1292030" y="184351"/>
                  </a:lnTo>
                  <a:lnTo>
                    <a:pt x="1296234" y="188237"/>
                  </a:lnTo>
                  <a:lnTo>
                    <a:pt x="1300518" y="192124"/>
                  </a:lnTo>
                  <a:lnTo>
                    <a:pt x="1302660" y="196924"/>
                  </a:lnTo>
                  <a:lnTo>
                    <a:pt x="1302660" y="209695"/>
                  </a:lnTo>
                  <a:lnTo>
                    <a:pt x="1299250" y="215545"/>
                  </a:lnTo>
                  <a:lnTo>
                    <a:pt x="1299169" y="215684"/>
                  </a:lnTo>
                  <a:lnTo>
                    <a:pt x="1292189" y="220602"/>
                  </a:lnTo>
                  <a:lnTo>
                    <a:pt x="1286515" y="223777"/>
                  </a:lnTo>
                  <a:lnTo>
                    <a:pt x="1279619" y="226165"/>
                  </a:lnTo>
                  <a:lnTo>
                    <a:pt x="1279313" y="226165"/>
                  </a:lnTo>
                  <a:lnTo>
                    <a:pt x="1272168" y="227474"/>
                  </a:lnTo>
                  <a:lnTo>
                    <a:pt x="1271308" y="227474"/>
                  </a:lnTo>
                  <a:lnTo>
                    <a:pt x="1264227" y="227860"/>
                  </a:lnTo>
                  <a:lnTo>
                    <a:pt x="1330564" y="227860"/>
                  </a:lnTo>
                  <a:lnTo>
                    <a:pt x="1333834" y="222640"/>
                  </a:lnTo>
                  <a:lnTo>
                    <a:pt x="1336751" y="215684"/>
                  </a:lnTo>
                  <a:lnTo>
                    <a:pt x="1336809" y="215545"/>
                  </a:lnTo>
                  <a:lnTo>
                    <a:pt x="1338594" y="208004"/>
                  </a:lnTo>
                  <a:lnTo>
                    <a:pt x="1339136" y="200731"/>
                  </a:lnTo>
                  <a:lnTo>
                    <a:pt x="1339189" y="200017"/>
                  </a:lnTo>
                  <a:lnTo>
                    <a:pt x="1338528" y="192124"/>
                  </a:lnTo>
                  <a:lnTo>
                    <a:pt x="1338415" y="190773"/>
                  </a:lnTo>
                  <a:lnTo>
                    <a:pt x="1311227" y="157925"/>
                  </a:lnTo>
                  <a:lnTo>
                    <a:pt x="1250107" y="141475"/>
                  </a:lnTo>
                  <a:lnTo>
                    <a:pt x="1242809" y="138421"/>
                  </a:lnTo>
                  <a:lnTo>
                    <a:pt x="1233766" y="130965"/>
                  </a:lnTo>
                  <a:lnTo>
                    <a:pt x="1231505" y="126047"/>
                  </a:lnTo>
                  <a:lnTo>
                    <a:pt x="1231505" y="112879"/>
                  </a:lnTo>
                  <a:lnTo>
                    <a:pt x="1234877" y="107128"/>
                  </a:lnTo>
                  <a:lnTo>
                    <a:pt x="1241619" y="102686"/>
                  </a:lnTo>
                  <a:lnTo>
                    <a:pt x="1246760" y="99845"/>
                  </a:lnTo>
                  <a:lnTo>
                    <a:pt x="1246631" y="99845"/>
                  </a:lnTo>
                  <a:lnTo>
                    <a:pt x="1252983" y="97599"/>
                  </a:lnTo>
                  <a:lnTo>
                    <a:pt x="1259601" y="96327"/>
                  </a:lnTo>
                  <a:lnTo>
                    <a:pt x="1266845" y="95903"/>
                  </a:lnTo>
                  <a:lnTo>
                    <a:pt x="1327501" y="95903"/>
                  </a:lnTo>
                  <a:lnTo>
                    <a:pt x="1327260" y="95457"/>
                  </a:lnTo>
                  <a:lnTo>
                    <a:pt x="1292962" y="70916"/>
                  </a:lnTo>
                  <a:lnTo>
                    <a:pt x="1280513" y="68506"/>
                  </a:lnTo>
                  <a:lnTo>
                    <a:pt x="1266488" y="67703"/>
                  </a:lnTo>
                  <a:close/>
                </a:path>
                <a:path w="1551304" h="304164">
                  <a:moveTo>
                    <a:pt x="1327501" y="95903"/>
                  </a:moveTo>
                  <a:lnTo>
                    <a:pt x="1274222" y="95903"/>
                  </a:lnTo>
                  <a:lnTo>
                    <a:pt x="1280369" y="97093"/>
                  </a:lnTo>
                  <a:lnTo>
                    <a:pt x="1290206" y="101853"/>
                  </a:lnTo>
                  <a:lnTo>
                    <a:pt x="1294093" y="104907"/>
                  </a:lnTo>
                  <a:lnTo>
                    <a:pt x="1296948" y="108635"/>
                  </a:lnTo>
                  <a:lnTo>
                    <a:pt x="1299883" y="112363"/>
                  </a:lnTo>
                  <a:lnTo>
                    <a:pt x="1302025" y="116290"/>
                  </a:lnTo>
                  <a:lnTo>
                    <a:pt x="1303374" y="120415"/>
                  </a:lnTo>
                  <a:lnTo>
                    <a:pt x="1335619" y="114703"/>
                  </a:lnTo>
                  <a:lnTo>
                    <a:pt x="1332287" y="104907"/>
                  </a:lnTo>
                  <a:lnTo>
                    <a:pt x="1332161" y="104537"/>
                  </a:lnTo>
                  <a:lnTo>
                    <a:pt x="1327501" y="95903"/>
                  </a:lnTo>
                  <a:close/>
                </a:path>
                <a:path w="1551304" h="304164">
                  <a:moveTo>
                    <a:pt x="1416087" y="26296"/>
                  </a:moveTo>
                  <a:lnTo>
                    <a:pt x="1380510" y="26296"/>
                  </a:lnTo>
                  <a:lnTo>
                    <a:pt x="1380510" y="206562"/>
                  </a:lnTo>
                  <a:lnTo>
                    <a:pt x="1396662" y="243567"/>
                  </a:lnTo>
                  <a:lnTo>
                    <a:pt x="1433816" y="255227"/>
                  </a:lnTo>
                  <a:lnTo>
                    <a:pt x="1438734" y="255227"/>
                  </a:lnTo>
                  <a:lnTo>
                    <a:pt x="1444287" y="254672"/>
                  </a:lnTo>
                  <a:lnTo>
                    <a:pt x="1448094" y="253799"/>
                  </a:lnTo>
                  <a:lnTo>
                    <a:pt x="1451902" y="253006"/>
                  </a:lnTo>
                  <a:lnTo>
                    <a:pt x="1454837" y="252213"/>
                  </a:lnTo>
                  <a:lnTo>
                    <a:pt x="1456900" y="251420"/>
                  </a:lnTo>
                  <a:lnTo>
                    <a:pt x="1450812" y="223577"/>
                  </a:lnTo>
                  <a:lnTo>
                    <a:pt x="1434094" y="223577"/>
                  </a:lnTo>
                  <a:lnTo>
                    <a:pt x="1430484" y="222982"/>
                  </a:lnTo>
                  <a:lnTo>
                    <a:pt x="1416181" y="206562"/>
                  </a:lnTo>
                  <a:lnTo>
                    <a:pt x="1416087" y="26296"/>
                  </a:lnTo>
                  <a:close/>
                </a:path>
                <a:path w="1551304" h="304164">
                  <a:moveTo>
                    <a:pt x="1450474" y="222030"/>
                  </a:moveTo>
                  <a:lnTo>
                    <a:pt x="1449284" y="222268"/>
                  </a:lnTo>
                  <a:lnTo>
                    <a:pt x="1443335" y="223378"/>
                  </a:lnTo>
                  <a:lnTo>
                    <a:pt x="1440836" y="223577"/>
                  </a:lnTo>
                  <a:lnTo>
                    <a:pt x="1450812" y="223577"/>
                  </a:lnTo>
                  <a:lnTo>
                    <a:pt x="1450526" y="222268"/>
                  </a:lnTo>
                  <a:lnTo>
                    <a:pt x="1450474" y="222030"/>
                  </a:lnTo>
                  <a:close/>
                </a:path>
                <a:path w="1551304" h="304164">
                  <a:moveTo>
                    <a:pt x="1380510" y="70083"/>
                  </a:moveTo>
                  <a:lnTo>
                    <a:pt x="1353737" y="70083"/>
                  </a:lnTo>
                  <a:lnTo>
                    <a:pt x="1353737" y="98640"/>
                  </a:lnTo>
                  <a:lnTo>
                    <a:pt x="1380510" y="98640"/>
                  </a:lnTo>
                  <a:lnTo>
                    <a:pt x="1380510" y="70083"/>
                  </a:lnTo>
                  <a:close/>
                </a:path>
                <a:path w="1551304" h="304164">
                  <a:moveTo>
                    <a:pt x="1453568" y="70083"/>
                  </a:moveTo>
                  <a:lnTo>
                    <a:pt x="1416087" y="70083"/>
                  </a:lnTo>
                  <a:lnTo>
                    <a:pt x="1416087" y="98640"/>
                  </a:lnTo>
                  <a:lnTo>
                    <a:pt x="1453568" y="98640"/>
                  </a:lnTo>
                  <a:lnTo>
                    <a:pt x="1453568" y="70083"/>
                  </a:lnTo>
                  <a:close/>
                </a:path>
                <a:path w="1551304" h="304164">
                  <a:moveTo>
                    <a:pt x="1505121" y="0"/>
                  </a:moveTo>
                  <a:lnTo>
                    <a:pt x="1472519" y="0"/>
                  </a:lnTo>
                  <a:lnTo>
                    <a:pt x="1478215" y="8425"/>
                  </a:lnTo>
                  <a:lnTo>
                    <a:pt x="1483644" y="17996"/>
                  </a:lnTo>
                  <a:lnTo>
                    <a:pt x="1498213" y="53269"/>
                  </a:lnTo>
                  <a:lnTo>
                    <a:pt x="1508810" y="94475"/>
                  </a:lnTo>
                  <a:lnTo>
                    <a:pt x="1514053" y="137556"/>
                  </a:lnTo>
                  <a:lnTo>
                    <a:pt x="1514402" y="151708"/>
                  </a:lnTo>
                  <a:lnTo>
                    <a:pt x="1514202" y="162343"/>
                  </a:lnTo>
                  <a:lnTo>
                    <a:pt x="1509427" y="205639"/>
                  </a:lnTo>
                  <a:lnTo>
                    <a:pt x="1499291" y="247114"/>
                  </a:lnTo>
                  <a:lnTo>
                    <a:pt x="1485057" y="282855"/>
                  </a:lnTo>
                  <a:lnTo>
                    <a:pt x="1472519" y="303536"/>
                  </a:lnTo>
                  <a:lnTo>
                    <a:pt x="1505121" y="303536"/>
                  </a:lnTo>
                  <a:lnTo>
                    <a:pt x="1525022" y="270309"/>
                  </a:lnTo>
                  <a:lnTo>
                    <a:pt x="1539509" y="234167"/>
                  </a:lnTo>
                  <a:lnTo>
                    <a:pt x="1548338" y="194782"/>
                  </a:lnTo>
                  <a:lnTo>
                    <a:pt x="1551288" y="151708"/>
                  </a:lnTo>
                  <a:lnTo>
                    <a:pt x="1550552" y="129785"/>
                  </a:lnTo>
                  <a:lnTo>
                    <a:pt x="1548363" y="108940"/>
                  </a:lnTo>
                  <a:lnTo>
                    <a:pt x="1548344" y="108754"/>
                  </a:lnTo>
                  <a:lnTo>
                    <a:pt x="1539509" y="69369"/>
                  </a:lnTo>
                  <a:lnTo>
                    <a:pt x="1525022" y="33227"/>
                  </a:lnTo>
                  <a:lnTo>
                    <a:pt x="1515748" y="16249"/>
                  </a:lnTo>
                  <a:lnTo>
                    <a:pt x="15051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987250" y="4178494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987250" y="4178496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2" y="0"/>
                  </a:moveTo>
                  <a:lnTo>
                    <a:pt x="2699385" y="0"/>
                  </a:lnTo>
                  <a:lnTo>
                    <a:pt x="2699385" y="1146873"/>
                  </a:lnTo>
                  <a:lnTo>
                    <a:pt x="0" y="1146873"/>
                  </a:lnTo>
                  <a:lnTo>
                    <a:pt x="0" y="1157338"/>
                  </a:lnTo>
                  <a:lnTo>
                    <a:pt x="2699385" y="1157338"/>
                  </a:lnTo>
                  <a:lnTo>
                    <a:pt x="2709862" y="1157338"/>
                  </a:lnTo>
                  <a:lnTo>
                    <a:pt x="270986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70633" y="4453949"/>
              <a:ext cx="1546332" cy="18829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8697113" y="4178494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8697112" y="4178496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2" y="0"/>
                  </a:moveTo>
                  <a:lnTo>
                    <a:pt x="2699385" y="0"/>
                  </a:lnTo>
                  <a:lnTo>
                    <a:pt x="2699385" y="1146873"/>
                  </a:lnTo>
                  <a:lnTo>
                    <a:pt x="0" y="1146873"/>
                  </a:lnTo>
                  <a:lnTo>
                    <a:pt x="0" y="1157338"/>
                  </a:lnTo>
                  <a:lnTo>
                    <a:pt x="2699385" y="1157338"/>
                  </a:lnTo>
                  <a:lnTo>
                    <a:pt x="2709862" y="1157338"/>
                  </a:lnTo>
                  <a:lnTo>
                    <a:pt x="270986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31297" y="4453949"/>
              <a:ext cx="1443170" cy="187762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11406986" y="4178494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1406975" y="4178496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4">
                  <a:moveTo>
                    <a:pt x="2709875" y="0"/>
                  </a:moveTo>
                  <a:lnTo>
                    <a:pt x="2699397" y="0"/>
                  </a:lnTo>
                  <a:lnTo>
                    <a:pt x="2699397" y="1146873"/>
                  </a:lnTo>
                  <a:lnTo>
                    <a:pt x="0" y="1146873"/>
                  </a:lnTo>
                  <a:lnTo>
                    <a:pt x="0" y="1157338"/>
                  </a:lnTo>
                  <a:lnTo>
                    <a:pt x="2699397" y="1157338"/>
                  </a:lnTo>
                  <a:lnTo>
                    <a:pt x="2709875" y="1157338"/>
                  </a:lnTo>
                  <a:lnTo>
                    <a:pt x="270987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535" y="4453949"/>
              <a:ext cx="1537408" cy="187762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14116849" y="4178494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4116837" y="4178496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4">
                  <a:moveTo>
                    <a:pt x="2709875" y="0"/>
                  </a:moveTo>
                  <a:lnTo>
                    <a:pt x="2699397" y="0"/>
                  </a:lnTo>
                  <a:lnTo>
                    <a:pt x="2699397" y="1146873"/>
                  </a:lnTo>
                  <a:lnTo>
                    <a:pt x="0" y="1146873"/>
                  </a:lnTo>
                  <a:lnTo>
                    <a:pt x="0" y="1157338"/>
                  </a:lnTo>
                  <a:lnTo>
                    <a:pt x="2699397" y="1157338"/>
                  </a:lnTo>
                  <a:lnTo>
                    <a:pt x="2709875" y="1157338"/>
                  </a:lnTo>
                  <a:lnTo>
                    <a:pt x="270987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02687" y="4453949"/>
              <a:ext cx="1539951" cy="187762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3277387" y="5335832"/>
              <a:ext cx="2710180" cy="859155"/>
            </a:xfrm>
            <a:custGeom>
              <a:avLst/>
              <a:gdLst/>
              <a:ahLst/>
              <a:cxnLst/>
              <a:rect l="l" t="t" r="r" b="b"/>
              <a:pathLst>
                <a:path w="2710179" h="859154">
                  <a:moveTo>
                    <a:pt x="2709865" y="0"/>
                  </a:moveTo>
                  <a:lnTo>
                    <a:pt x="0" y="0"/>
                  </a:lnTo>
                  <a:lnTo>
                    <a:pt x="0" y="858612"/>
                  </a:lnTo>
                  <a:lnTo>
                    <a:pt x="2709865" y="858612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3277374" y="5335834"/>
              <a:ext cx="2710180" cy="859155"/>
            </a:xfrm>
            <a:custGeom>
              <a:avLst/>
              <a:gdLst/>
              <a:ahLst/>
              <a:cxnLst/>
              <a:rect l="l" t="t" r="r" b="b"/>
              <a:pathLst>
                <a:path w="2710179" h="859154">
                  <a:moveTo>
                    <a:pt x="2709875" y="0"/>
                  </a:moveTo>
                  <a:lnTo>
                    <a:pt x="2699397" y="0"/>
                  </a:lnTo>
                  <a:lnTo>
                    <a:pt x="2699397" y="848144"/>
                  </a:lnTo>
                  <a:lnTo>
                    <a:pt x="10477" y="848144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858621"/>
                  </a:lnTo>
                  <a:lnTo>
                    <a:pt x="10477" y="858621"/>
                  </a:lnTo>
                  <a:lnTo>
                    <a:pt x="2699397" y="858621"/>
                  </a:lnTo>
                  <a:lnTo>
                    <a:pt x="2709875" y="858621"/>
                  </a:lnTo>
                  <a:lnTo>
                    <a:pt x="270987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3513577" y="5637346"/>
              <a:ext cx="1624965" cy="304165"/>
            </a:xfrm>
            <a:custGeom>
              <a:avLst/>
              <a:gdLst/>
              <a:ahLst/>
              <a:cxnLst/>
              <a:rect l="l" t="t" r="r" b="b"/>
              <a:pathLst>
                <a:path w="1624964" h="304164">
                  <a:moveTo>
                    <a:pt x="44620" y="9756"/>
                  </a:moveTo>
                  <a:lnTo>
                    <a:pt x="0" y="9756"/>
                  </a:lnTo>
                  <a:lnTo>
                    <a:pt x="0" y="253443"/>
                  </a:lnTo>
                  <a:lnTo>
                    <a:pt x="34982" y="253443"/>
                  </a:lnTo>
                  <a:lnTo>
                    <a:pt x="34982" y="77103"/>
                  </a:lnTo>
                  <a:lnTo>
                    <a:pt x="72201" y="77103"/>
                  </a:lnTo>
                  <a:lnTo>
                    <a:pt x="44620" y="9756"/>
                  </a:lnTo>
                  <a:close/>
                </a:path>
                <a:path w="1624964" h="304164">
                  <a:moveTo>
                    <a:pt x="247255" y="77103"/>
                  </a:moveTo>
                  <a:lnTo>
                    <a:pt x="212273" y="77103"/>
                  </a:lnTo>
                  <a:lnTo>
                    <a:pt x="212273" y="253443"/>
                  </a:lnTo>
                  <a:lnTo>
                    <a:pt x="247255" y="253443"/>
                  </a:lnTo>
                  <a:lnTo>
                    <a:pt x="247255" y="77103"/>
                  </a:lnTo>
                  <a:close/>
                </a:path>
                <a:path w="1624964" h="304164">
                  <a:moveTo>
                    <a:pt x="72201" y="77103"/>
                  </a:moveTo>
                  <a:lnTo>
                    <a:pt x="37291" y="77103"/>
                  </a:lnTo>
                  <a:lnTo>
                    <a:pt x="109111" y="253086"/>
                  </a:lnTo>
                  <a:lnTo>
                    <a:pt x="138144" y="253086"/>
                  </a:lnTo>
                  <a:lnTo>
                    <a:pt x="160156" y="199184"/>
                  </a:lnTo>
                  <a:lnTo>
                    <a:pt x="122199" y="199184"/>
                  </a:lnTo>
                  <a:lnTo>
                    <a:pt x="72201" y="77103"/>
                  </a:lnTo>
                  <a:close/>
                </a:path>
                <a:path w="1624964" h="304164">
                  <a:moveTo>
                    <a:pt x="247255" y="9756"/>
                  </a:moveTo>
                  <a:lnTo>
                    <a:pt x="202635" y="9756"/>
                  </a:lnTo>
                  <a:lnTo>
                    <a:pt x="125055" y="199184"/>
                  </a:lnTo>
                  <a:lnTo>
                    <a:pt x="160156" y="199184"/>
                  </a:lnTo>
                  <a:lnTo>
                    <a:pt x="210012" y="77103"/>
                  </a:lnTo>
                  <a:lnTo>
                    <a:pt x="247255" y="77103"/>
                  </a:lnTo>
                  <a:lnTo>
                    <a:pt x="247255" y="9756"/>
                  </a:lnTo>
                  <a:close/>
                </a:path>
                <a:path w="1624964" h="304164">
                  <a:moveTo>
                    <a:pt x="317906" y="186096"/>
                  </a:moveTo>
                  <a:lnTo>
                    <a:pt x="281020" y="186096"/>
                  </a:lnTo>
                  <a:lnTo>
                    <a:pt x="282181" y="196158"/>
                  </a:lnTo>
                  <a:lnTo>
                    <a:pt x="282247" y="196730"/>
                  </a:lnTo>
                  <a:lnTo>
                    <a:pt x="299709" y="231690"/>
                  </a:lnTo>
                  <a:lnTo>
                    <a:pt x="335264" y="252602"/>
                  </a:lnTo>
                  <a:lnTo>
                    <a:pt x="372165" y="257488"/>
                  </a:lnTo>
                  <a:lnTo>
                    <a:pt x="385034" y="256945"/>
                  </a:lnTo>
                  <a:lnTo>
                    <a:pt x="385644" y="256945"/>
                  </a:lnTo>
                  <a:lnTo>
                    <a:pt x="430342" y="243143"/>
                  </a:lnTo>
                  <a:lnTo>
                    <a:pt x="449803" y="225243"/>
                  </a:lnTo>
                  <a:lnTo>
                    <a:pt x="371927" y="225243"/>
                  </a:lnTo>
                  <a:lnTo>
                    <a:pt x="364988" y="224982"/>
                  </a:lnTo>
                  <a:lnTo>
                    <a:pt x="326473" y="208108"/>
                  </a:lnTo>
                  <a:lnTo>
                    <a:pt x="318620" y="194901"/>
                  </a:lnTo>
                  <a:lnTo>
                    <a:pt x="317906" y="186096"/>
                  </a:lnTo>
                  <a:close/>
                </a:path>
                <a:path w="1624964" h="304164">
                  <a:moveTo>
                    <a:pt x="373949" y="6425"/>
                  </a:moveTo>
                  <a:lnTo>
                    <a:pt x="329924" y="15230"/>
                  </a:lnTo>
                  <a:lnTo>
                    <a:pt x="298987" y="39622"/>
                  </a:lnTo>
                  <a:lnTo>
                    <a:pt x="288367" y="65799"/>
                  </a:lnTo>
                  <a:lnTo>
                    <a:pt x="288278" y="66194"/>
                  </a:lnTo>
                  <a:lnTo>
                    <a:pt x="297136" y="108962"/>
                  </a:lnTo>
                  <a:lnTo>
                    <a:pt x="337108" y="136307"/>
                  </a:lnTo>
                  <a:lnTo>
                    <a:pt x="388505" y="150915"/>
                  </a:lnTo>
                  <a:lnTo>
                    <a:pt x="396319" y="153572"/>
                  </a:lnTo>
                  <a:lnTo>
                    <a:pt x="410201" y="159601"/>
                  </a:lnTo>
                  <a:lnTo>
                    <a:pt x="415714" y="163409"/>
                  </a:lnTo>
                  <a:lnTo>
                    <a:pt x="419759" y="168010"/>
                  </a:lnTo>
                  <a:lnTo>
                    <a:pt x="423884" y="172610"/>
                  </a:lnTo>
                  <a:lnTo>
                    <a:pt x="425827" y="178176"/>
                  </a:lnTo>
                  <a:lnTo>
                    <a:pt x="425947" y="193671"/>
                  </a:lnTo>
                  <a:lnTo>
                    <a:pt x="423607" y="200612"/>
                  </a:lnTo>
                  <a:lnTo>
                    <a:pt x="386651" y="224023"/>
                  </a:lnTo>
                  <a:lnTo>
                    <a:pt x="379156" y="224982"/>
                  </a:lnTo>
                  <a:lnTo>
                    <a:pt x="378396" y="224982"/>
                  </a:lnTo>
                  <a:lnTo>
                    <a:pt x="371927" y="225243"/>
                  </a:lnTo>
                  <a:lnTo>
                    <a:pt x="449803" y="225243"/>
                  </a:lnTo>
                  <a:lnTo>
                    <a:pt x="451619" y="222900"/>
                  </a:lnTo>
                  <a:lnTo>
                    <a:pt x="456333" y="214541"/>
                  </a:lnTo>
                  <a:lnTo>
                    <a:pt x="459680" y="205639"/>
                  </a:lnTo>
                  <a:lnTo>
                    <a:pt x="461566" y="196730"/>
                  </a:lnTo>
                  <a:lnTo>
                    <a:pt x="461688" y="196158"/>
                  </a:lnTo>
                  <a:lnTo>
                    <a:pt x="462357" y="186096"/>
                  </a:lnTo>
                  <a:lnTo>
                    <a:pt x="461966" y="178520"/>
                  </a:lnTo>
                  <a:lnTo>
                    <a:pt x="461948" y="178176"/>
                  </a:lnTo>
                  <a:lnTo>
                    <a:pt x="443899" y="142368"/>
                  </a:lnTo>
                  <a:lnTo>
                    <a:pt x="408019" y="122041"/>
                  </a:lnTo>
                  <a:lnTo>
                    <a:pt x="392273" y="117559"/>
                  </a:lnTo>
                  <a:lnTo>
                    <a:pt x="368476" y="111372"/>
                  </a:lnTo>
                  <a:lnTo>
                    <a:pt x="331035" y="93444"/>
                  </a:lnTo>
                  <a:lnTo>
                    <a:pt x="324213" y="80038"/>
                  </a:lnTo>
                  <a:lnTo>
                    <a:pt x="324213" y="67346"/>
                  </a:lnTo>
                  <a:lnTo>
                    <a:pt x="352903" y="40872"/>
                  </a:lnTo>
                  <a:lnTo>
                    <a:pt x="373116" y="38194"/>
                  </a:lnTo>
                  <a:lnTo>
                    <a:pt x="446911" y="38194"/>
                  </a:lnTo>
                  <a:lnTo>
                    <a:pt x="441623" y="31821"/>
                  </a:lnTo>
                  <a:lnTo>
                    <a:pt x="407967" y="11378"/>
                  </a:lnTo>
                  <a:lnTo>
                    <a:pt x="386011" y="6975"/>
                  </a:lnTo>
                  <a:lnTo>
                    <a:pt x="373949" y="6425"/>
                  </a:lnTo>
                  <a:close/>
                </a:path>
                <a:path w="1624964" h="304164">
                  <a:moveTo>
                    <a:pt x="446911" y="38194"/>
                  </a:moveTo>
                  <a:lnTo>
                    <a:pt x="373116" y="38194"/>
                  </a:lnTo>
                  <a:lnTo>
                    <a:pt x="383141" y="38782"/>
                  </a:lnTo>
                  <a:lnTo>
                    <a:pt x="392273" y="40544"/>
                  </a:lnTo>
                  <a:lnTo>
                    <a:pt x="421871" y="65799"/>
                  </a:lnTo>
                  <a:lnTo>
                    <a:pt x="423567" y="73772"/>
                  </a:lnTo>
                  <a:lnTo>
                    <a:pt x="459025" y="73772"/>
                  </a:lnTo>
                  <a:lnTo>
                    <a:pt x="458133" y="64238"/>
                  </a:lnTo>
                  <a:lnTo>
                    <a:pt x="455932" y="55269"/>
                  </a:lnTo>
                  <a:lnTo>
                    <a:pt x="452422" y="46866"/>
                  </a:lnTo>
                  <a:lnTo>
                    <a:pt x="447603" y="39027"/>
                  </a:lnTo>
                  <a:lnTo>
                    <a:pt x="446911" y="38194"/>
                  </a:lnTo>
                  <a:close/>
                </a:path>
                <a:path w="1624964" h="304164">
                  <a:moveTo>
                    <a:pt x="649021" y="9756"/>
                  </a:moveTo>
                  <a:lnTo>
                    <a:pt x="496241" y="9756"/>
                  </a:lnTo>
                  <a:lnTo>
                    <a:pt x="496241" y="253443"/>
                  </a:lnTo>
                  <a:lnTo>
                    <a:pt x="650449" y="253443"/>
                  </a:lnTo>
                  <a:lnTo>
                    <a:pt x="650449" y="221792"/>
                  </a:lnTo>
                  <a:lnTo>
                    <a:pt x="533008" y="221792"/>
                  </a:lnTo>
                  <a:lnTo>
                    <a:pt x="533008" y="147187"/>
                  </a:lnTo>
                  <a:lnTo>
                    <a:pt x="641049" y="147187"/>
                  </a:lnTo>
                  <a:lnTo>
                    <a:pt x="641049" y="115655"/>
                  </a:lnTo>
                  <a:lnTo>
                    <a:pt x="533008" y="115655"/>
                  </a:lnTo>
                  <a:lnTo>
                    <a:pt x="533008" y="41407"/>
                  </a:lnTo>
                  <a:lnTo>
                    <a:pt x="649021" y="41407"/>
                  </a:lnTo>
                  <a:lnTo>
                    <a:pt x="649021" y="9756"/>
                  </a:lnTo>
                  <a:close/>
                </a:path>
                <a:path w="1624964" h="304164">
                  <a:moveTo>
                    <a:pt x="852970" y="594"/>
                  </a:moveTo>
                  <a:lnTo>
                    <a:pt x="820367" y="594"/>
                  </a:lnTo>
                  <a:lnTo>
                    <a:pt x="809740" y="16844"/>
                  </a:lnTo>
                  <a:lnTo>
                    <a:pt x="792547" y="51528"/>
                  </a:lnTo>
                  <a:lnTo>
                    <a:pt x="780826" y="89210"/>
                  </a:lnTo>
                  <a:lnTo>
                    <a:pt x="774936" y="130380"/>
                  </a:lnTo>
                  <a:lnTo>
                    <a:pt x="774200" y="152303"/>
                  </a:lnTo>
                  <a:lnTo>
                    <a:pt x="774936" y="174279"/>
                  </a:lnTo>
                  <a:lnTo>
                    <a:pt x="780826" y="215508"/>
                  </a:lnTo>
                  <a:lnTo>
                    <a:pt x="792547" y="253197"/>
                  </a:lnTo>
                  <a:lnTo>
                    <a:pt x="809740" y="287882"/>
                  </a:lnTo>
                  <a:lnTo>
                    <a:pt x="820367" y="304131"/>
                  </a:lnTo>
                  <a:lnTo>
                    <a:pt x="852970" y="304131"/>
                  </a:lnTo>
                  <a:lnTo>
                    <a:pt x="847273" y="295705"/>
                  </a:lnTo>
                  <a:lnTo>
                    <a:pt x="841844" y="286134"/>
                  </a:lnTo>
                  <a:lnTo>
                    <a:pt x="827276" y="250862"/>
                  </a:lnTo>
                  <a:lnTo>
                    <a:pt x="816679" y="209655"/>
                  </a:lnTo>
                  <a:lnTo>
                    <a:pt x="811436" y="166507"/>
                  </a:lnTo>
                  <a:lnTo>
                    <a:pt x="811086" y="152303"/>
                  </a:lnTo>
                  <a:lnTo>
                    <a:pt x="811287" y="141676"/>
                  </a:lnTo>
                  <a:lnTo>
                    <a:pt x="816061" y="98499"/>
                  </a:lnTo>
                  <a:lnTo>
                    <a:pt x="826198" y="57084"/>
                  </a:lnTo>
                  <a:lnTo>
                    <a:pt x="840431" y="21276"/>
                  </a:lnTo>
                  <a:lnTo>
                    <a:pt x="848642" y="6819"/>
                  </a:lnTo>
                  <a:lnTo>
                    <a:pt x="852970" y="594"/>
                  </a:lnTo>
                  <a:close/>
                </a:path>
                <a:path w="1624964" h="304164">
                  <a:moveTo>
                    <a:pt x="928261" y="26891"/>
                  </a:moveTo>
                  <a:lnTo>
                    <a:pt x="892684" y="26891"/>
                  </a:lnTo>
                  <a:lnTo>
                    <a:pt x="892684" y="207156"/>
                  </a:lnTo>
                  <a:lnTo>
                    <a:pt x="908837" y="244162"/>
                  </a:lnTo>
                  <a:lnTo>
                    <a:pt x="945990" y="255822"/>
                  </a:lnTo>
                  <a:lnTo>
                    <a:pt x="950909" y="255822"/>
                  </a:lnTo>
                  <a:lnTo>
                    <a:pt x="956461" y="255267"/>
                  </a:lnTo>
                  <a:lnTo>
                    <a:pt x="960269" y="254394"/>
                  </a:lnTo>
                  <a:lnTo>
                    <a:pt x="964077" y="253601"/>
                  </a:lnTo>
                  <a:lnTo>
                    <a:pt x="967012" y="252808"/>
                  </a:lnTo>
                  <a:lnTo>
                    <a:pt x="969074" y="252015"/>
                  </a:lnTo>
                  <a:lnTo>
                    <a:pt x="962987" y="224172"/>
                  </a:lnTo>
                  <a:lnTo>
                    <a:pt x="946268" y="224172"/>
                  </a:lnTo>
                  <a:lnTo>
                    <a:pt x="942659" y="223577"/>
                  </a:lnTo>
                  <a:lnTo>
                    <a:pt x="928356" y="207156"/>
                  </a:lnTo>
                  <a:lnTo>
                    <a:pt x="928261" y="26891"/>
                  </a:lnTo>
                  <a:close/>
                </a:path>
                <a:path w="1624964" h="304164">
                  <a:moveTo>
                    <a:pt x="962649" y="222625"/>
                  </a:moveTo>
                  <a:lnTo>
                    <a:pt x="961459" y="222863"/>
                  </a:lnTo>
                  <a:lnTo>
                    <a:pt x="955509" y="223973"/>
                  </a:lnTo>
                  <a:lnTo>
                    <a:pt x="953011" y="224172"/>
                  </a:lnTo>
                  <a:lnTo>
                    <a:pt x="962987" y="224172"/>
                  </a:lnTo>
                  <a:lnTo>
                    <a:pt x="962701" y="222863"/>
                  </a:lnTo>
                  <a:lnTo>
                    <a:pt x="962649" y="222625"/>
                  </a:lnTo>
                  <a:close/>
                </a:path>
                <a:path w="1624964" h="304164">
                  <a:moveTo>
                    <a:pt x="892684" y="70678"/>
                  </a:moveTo>
                  <a:lnTo>
                    <a:pt x="865912" y="70678"/>
                  </a:lnTo>
                  <a:lnTo>
                    <a:pt x="865912" y="99235"/>
                  </a:lnTo>
                  <a:lnTo>
                    <a:pt x="892684" y="99235"/>
                  </a:lnTo>
                  <a:lnTo>
                    <a:pt x="892684" y="70678"/>
                  </a:lnTo>
                  <a:close/>
                </a:path>
                <a:path w="1624964" h="304164">
                  <a:moveTo>
                    <a:pt x="965742" y="70678"/>
                  </a:moveTo>
                  <a:lnTo>
                    <a:pt x="928261" y="70678"/>
                  </a:lnTo>
                  <a:lnTo>
                    <a:pt x="928261" y="99235"/>
                  </a:lnTo>
                  <a:lnTo>
                    <a:pt x="965742" y="99235"/>
                  </a:lnTo>
                  <a:lnTo>
                    <a:pt x="965742" y="70678"/>
                  </a:lnTo>
                  <a:close/>
                </a:path>
                <a:path w="1624964" h="304164">
                  <a:moveTo>
                    <a:pt x="1029433" y="70678"/>
                  </a:moveTo>
                  <a:lnTo>
                    <a:pt x="995045" y="70678"/>
                  </a:lnTo>
                  <a:lnTo>
                    <a:pt x="995045" y="253443"/>
                  </a:lnTo>
                  <a:lnTo>
                    <a:pt x="1030623" y="253443"/>
                  </a:lnTo>
                  <a:lnTo>
                    <a:pt x="1030623" y="133900"/>
                  </a:lnTo>
                  <a:lnTo>
                    <a:pt x="1032526" y="126840"/>
                  </a:lnTo>
                  <a:lnTo>
                    <a:pt x="1036334" y="120653"/>
                  </a:lnTo>
                  <a:lnTo>
                    <a:pt x="1040142" y="114386"/>
                  </a:lnTo>
                  <a:lnTo>
                    <a:pt x="1045298" y="109508"/>
                  </a:lnTo>
                  <a:lnTo>
                    <a:pt x="1058386" y="102448"/>
                  </a:lnTo>
                  <a:lnTo>
                    <a:pt x="1065882" y="100663"/>
                  </a:lnTo>
                  <a:lnTo>
                    <a:pt x="1092853" y="100663"/>
                  </a:lnTo>
                  <a:lnTo>
                    <a:pt x="1092853" y="99711"/>
                  </a:lnTo>
                  <a:lnTo>
                    <a:pt x="1029433" y="99711"/>
                  </a:lnTo>
                  <a:lnTo>
                    <a:pt x="1029433" y="70678"/>
                  </a:lnTo>
                  <a:close/>
                </a:path>
                <a:path w="1624964" h="304164">
                  <a:moveTo>
                    <a:pt x="1092853" y="100663"/>
                  </a:moveTo>
                  <a:lnTo>
                    <a:pt x="1077940" y="100663"/>
                  </a:lnTo>
                  <a:lnTo>
                    <a:pt x="1081589" y="100940"/>
                  </a:lnTo>
                  <a:lnTo>
                    <a:pt x="1085238" y="101496"/>
                  </a:lnTo>
                  <a:lnTo>
                    <a:pt x="1088887" y="101972"/>
                  </a:lnTo>
                  <a:lnTo>
                    <a:pt x="1091568" y="102448"/>
                  </a:lnTo>
                  <a:lnTo>
                    <a:pt x="1092853" y="102805"/>
                  </a:lnTo>
                  <a:lnTo>
                    <a:pt x="1092853" y="100663"/>
                  </a:lnTo>
                  <a:close/>
                </a:path>
                <a:path w="1624964" h="304164">
                  <a:moveTo>
                    <a:pt x="1082580" y="68021"/>
                  </a:moveTo>
                  <a:lnTo>
                    <a:pt x="1076582" y="68021"/>
                  </a:lnTo>
                  <a:lnTo>
                    <a:pt x="1069049" y="68536"/>
                  </a:lnTo>
                  <a:lnTo>
                    <a:pt x="1069644" y="68536"/>
                  </a:lnTo>
                  <a:lnTo>
                    <a:pt x="1062511" y="70083"/>
                  </a:lnTo>
                  <a:lnTo>
                    <a:pt x="1031336" y="99711"/>
                  </a:lnTo>
                  <a:lnTo>
                    <a:pt x="1092853" y="99711"/>
                  </a:lnTo>
                  <a:lnTo>
                    <a:pt x="1092853" y="68774"/>
                  </a:lnTo>
                  <a:lnTo>
                    <a:pt x="1091108" y="68536"/>
                  </a:lnTo>
                  <a:lnTo>
                    <a:pt x="1088688" y="68338"/>
                  </a:lnTo>
                  <a:lnTo>
                    <a:pt x="1082580" y="68021"/>
                  </a:lnTo>
                  <a:close/>
                </a:path>
                <a:path w="1624964" h="304164">
                  <a:moveTo>
                    <a:pt x="1246877" y="97093"/>
                  </a:moveTo>
                  <a:lnTo>
                    <a:pt x="1184892" y="97093"/>
                  </a:lnTo>
                  <a:lnTo>
                    <a:pt x="1192983" y="97629"/>
                  </a:lnTo>
                  <a:lnTo>
                    <a:pt x="1200003" y="99235"/>
                  </a:lnTo>
                  <a:lnTo>
                    <a:pt x="1219636" y="129815"/>
                  </a:lnTo>
                  <a:lnTo>
                    <a:pt x="1219636" y="134931"/>
                  </a:lnTo>
                  <a:lnTo>
                    <a:pt x="1173469" y="147187"/>
                  </a:lnTo>
                  <a:lnTo>
                    <a:pt x="1167014" y="148049"/>
                  </a:lnTo>
                  <a:lnTo>
                    <a:pt x="1118656" y="164400"/>
                  </a:lnTo>
                  <a:lnTo>
                    <a:pt x="1103400" y="201524"/>
                  </a:lnTo>
                  <a:lnTo>
                    <a:pt x="1103386" y="201802"/>
                  </a:lnTo>
                  <a:lnTo>
                    <a:pt x="1103891" y="210436"/>
                  </a:lnTo>
                  <a:lnTo>
                    <a:pt x="1127072" y="247426"/>
                  </a:lnTo>
                  <a:lnTo>
                    <a:pt x="1157508" y="257213"/>
                  </a:lnTo>
                  <a:lnTo>
                    <a:pt x="1159331" y="257213"/>
                  </a:lnTo>
                  <a:lnTo>
                    <a:pt x="1165140" y="257488"/>
                  </a:lnTo>
                  <a:lnTo>
                    <a:pt x="1204208" y="246462"/>
                  </a:lnTo>
                  <a:lnTo>
                    <a:pt x="1218922" y="228931"/>
                  </a:lnTo>
                  <a:lnTo>
                    <a:pt x="1172874" y="228931"/>
                  </a:lnTo>
                  <a:lnTo>
                    <a:pt x="1166556" y="228567"/>
                  </a:lnTo>
                  <a:lnTo>
                    <a:pt x="1165926" y="228567"/>
                  </a:lnTo>
                  <a:lnTo>
                    <a:pt x="1159101" y="227265"/>
                  </a:lnTo>
                  <a:lnTo>
                    <a:pt x="1153219" y="225183"/>
                  </a:lnTo>
                  <a:lnTo>
                    <a:pt x="1148006" y="222268"/>
                  </a:lnTo>
                  <a:lnTo>
                    <a:pt x="1141501" y="217746"/>
                  </a:lnTo>
                  <a:lnTo>
                    <a:pt x="1138249" y="211083"/>
                  </a:lnTo>
                  <a:lnTo>
                    <a:pt x="1138249" y="195932"/>
                  </a:lnTo>
                  <a:lnTo>
                    <a:pt x="1186677" y="172293"/>
                  </a:lnTo>
                  <a:lnTo>
                    <a:pt x="1200122" y="170270"/>
                  </a:lnTo>
                  <a:lnTo>
                    <a:pt x="1219755" y="163964"/>
                  </a:lnTo>
                  <a:lnTo>
                    <a:pt x="1255333" y="163964"/>
                  </a:lnTo>
                  <a:lnTo>
                    <a:pt x="1254902" y="122556"/>
                  </a:lnTo>
                  <a:lnTo>
                    <a:pt x="1248431" y="99592"/>
                  </a:lnTo>
                  <a:lnTo>
                    <a:pt x="1246877" y="97093"/>
                  </a:lnTo>
                  <a:close/>
                </a:path>
                <a:path w="1624964" h="304164">
                  <a:moveTo>
                    <a:pt x="1255333" y="228567"/>
                  </a:moveTo>
                  <a:lnTo>
                    <a:pt x="1220588" y="228567"/>
                  </a:lnTo>
                  <a:lnTo>
                    <a:pt x="1220588" y="253443"/>
                  </a:lnTo>
                  <a:lnTo>
                    <a:pt x="1255333" y="253443"/>
                  </a:lnTo>
                  <a:lnTo>
                    <a:pt x="1255333" y="228567"/>
                  </a:lnTo>
                  <a:close/>
                </a:path>
                <a:path w="1624964" h="304164">
                  <a:moveTo>
                    <a:pt x="1255333" y="163964"/>
                  </a:moveTo>
                  <a:lnTo>
                    <a:pt x="1219755" y="163964"/>
                  </a:lnTo>
                  <a:lnTo>
                    <a:pt x="1219755" y="194742"/>
                  </a:lnTo>
                  <a:lnTo>
                    <a:pt x="1217891" y="201524"/>
                  </a:lnTo>
                  <a:lnTo>
                    <a:pt x="1214163" y="207870"/>
                  </a:lnTo>
                  <a:lnTo>
                    <a:pt x="1210514" y="214137"/>
                  </a:lnTo>
                  <a:lnTo>
                    <a:pt x="1205160" y="219214"/>
                  </a:lnTo>
                  <a:lnTo>
                    <a:pt x="1172874" y="228931"/>
                  </a:lnTo>
                  <a:lnTo>
                    <a:pt x="1218922" y="228931"/>
                  </a:lnTo>
                  <a:lnTo>
                    <a:pt x="1219105" y="228567"/>
                  </a:lnTo>
                  <a:lnTo>
                    <a:pt x="1255333" y="228567"/>
                  </a:lnTo>
                  <a:lnTo>
                    <a:pt x="1255333" y="163964"/>
                  </a:lnTo>
                  <a:close/>
                </a:path>
                <a:path w="1624964" h="304164">
                  <a:moveTo>
                    <a:pt x="1191714" y="68298"/>
                  </a:moveTo>
                  <a:lnTo>
                    <a:pt x="1184416" y="68298"/>
                  </a:lnTo>
                  <a:lnTo>
                    <a:pt x="1176243" y="68596"/>
                  </a:lnTo>
                  <a:lnTo>
                    <a:pt x="1138755" y="79126"/>
                  </a:lnTo>
                  <a:lnTo>
                    <a:pt x="1112295" y="107014"/>
                  </a:lnTo>
                  <a:lnTo>
                    <a:pt x="1108978" y="114941"/>
                  </a:lnTo>
                  <a:lnTo>
                    <a:pt x="1142414" y="122556"/>
                  </a:lnTo>
                  <a:lnTo>
                    <a:pt x="1145031" y="116131"/>
                  </a:lnTo>
                  <a:lnTo>
                    <a:pt x="1149685" y="110383"/>
                  </a:lnTo>
                  <a:lnTo>
                    <a:pt x="1156573" y="105065"/>
                  </a:lnTo>
                  <a:lnTo>
                    <a:pt x="1162225" y="101577"/>
                  </a:lnTo>
                  <a:lnTo>
                    <a:pt x="1168829" y="99086"/>
                  </a:lnTo>
                  <a:lnTo>
                    <a:pt x="1176196" y="97629"/>
                  </a:lnTo>
                  <a:lnTo>
                    <a:pt x="1175749" y="97629"/>
                  </a:lnTo>
                  <a:lnTo>
                    <a:pt x="1184892" y="97093"/>
                  </a:lnTo>
                  <a:lnTo>
                    <a:pt x="1246877" y="97093"/>
                  </a:lnTo>
                  <a:lnTo>
                    <a:pt x="1244735" y="93650"/>
                  </a:lnTo>
                  <a:lnTo>
                    <a:pt x="1207913" y="70975"/>
                  </a:lnTo>
                  <a:lnTo>
                    <a:pt x="1199448" y="69171"/>
                  </a:lnTo>
                  <a:lnTo>
                    <a:pt x="1191714" y="68298"/>
                  </a:lnTo>
                  <a:close/>
                </a:path>
                <a:path w="1624964" h="304164">
                  <a:moveTo>
                    <a:pt x="1328244" y="70678"/>
                  </a:moveTo>
                  <a:lnTo>
                    <a:pt x="1292667" y="70678"/>
                  </a:lnTo>
                  <a:lnTo>
                    <a:pt x="1292667" y="253443"/>
                  </a:lnTo>
                  <a:lnTo>
                    <a:pt x="1328244" y="253443"/>
                  </a:lnTo>
                  <a:lnTo>
                    <a:pt x="1328244" y="70678"/>
                  </a:lnTo>
                  <a:close/>
                </a:path>
                <a:path w="1624964" h="304164">
                  <a:moveTo>
                    <a:pt x="1316822" y="0"/>
                  </a:moveTo>
                  <a:lnTo>
                    <a:pt x="1304447" y="0"/>
                  </a:lnTo>
                  <a:lnTo>
                    <a:pt x="1299132" y="2102"/>
                  </a:lnTo>
                  <a:lnTo>
                    <a:pt x="1290327" y="10431"/>
                  </a:lnTo>
                  <a:lnTo>
                    <a:pt x="1288146" y="15428"/>
                  </a:lnTo>
                  <a:lnTo>
                    <a:pt x="1288146" y="27089"/>
                  </a:lnTo>
                  <a:lnTo>
                    <a:pt x="1290327" y="32086"/>
                  </a:lnTo>
                  <a:lnTo>
                    <a:pt x="1294690" y="36291"/>
                  </a:lnTo>
                  <a:lnTo>
                    <a:pt x="1299132" y="40416"/>
                  </a:lnTo>
                  <a:lnTo>
                    <a:pt x="1304447" y="42478"/>
                  </a:lnTo>
                  <a:lnTo>
                    <a:pt x="1316822" y="42478"/>
                  </a:lnTo>
                  <a:lnTo>
                    <a:pt x="1322097" y="40416"/>
                  </a:lnTo>
                  <a:lnTo>
                    <a:pt x="1330902" y="32086"/>
                  </a:lnTo>
                  <a:lnTo>
                    <a:pt x="1333123" y="27089"/>
                  </a:lnTo>
                  <a:lnTo>
                    <a:pt x="1333123" y="15428"/>
                  </a:lnTo>
                  <a:lnTo>
                    <a:pt x="1330902" y="10431"/>
                  </a:lnTo>
                  <a:lnTo>
                    <a:pt x="1326460" y="6306"/>
                  </a:lnTo>
                  <a:lnTo>
                    <a:pt x="1322097" y="2102"/>
                  </a:lnTo>
                  <a:lnTo>
                    <a:pt x="1316822" y="0"/>
                  </a:lnTo>
                  <a:close/>
                </a:path>
                <a:path w="1624964" h="304164">
                  <a:moveTo>
                    <a:pt x="1400204" y="70678"/>
                  </a:moveTo>
                  <a:lnTo>
                    <a:pt x="1366055" y="70678"/>
                  </a:lnTo>
                  <a:lnTo>
                    <a:pt x="1366055" y="253443"/>
                  </a:lnTo>
                  <a:lnTo>
                    <a:pt x="1401632" y="253443"/>
                  </a:lnTo>
                  <a:lnTo>
                    <a:pt x="1401632" y="135248"/>
                  </a:lnTo>
                  <a:lnTo>
                    <a:pt x="1403457" y="126999"/>
                  </a:lnTo>
                  <a:lnTo>
                    <a:pt x="1410834" y="113275"/>
                  </a:lnTo>
                  <a:lnTo>
                    <a:pt x="1415871" y="108040"/>
                  </a:lnTo>
                  <a:lnTo>
                    <a:pt x="1428642" y="100901"/>
                  </a:lnTo>
                  <a:lnTo>
                    <a:pt x="1430599" y="100425"/>
                  </a:lnTo>
                  <a:lnTo>
                    <a:pt x="1400204" y="100425"/>
                  </a:lnTo>
                  <a:lnTo>
                    <a:pt x="1400204" y="70678"/>
                  </a:lnTo>
                  <a:close/>
                </a:path>
                <a:path w="1624964" h="304164">
                  <a:moveTo>
                    <a:pt x="1510863" y="99235"/>
                  </a:moveTo>
                  <a:lnTo>
                    <a:pt x="1445671" y="99235"/>
                  </a:lnTo>
                  <a:lnTo>
                    <a:pt x="1452789" y="99822"/>
                  </a:lnTo>
                  <a:lnTo>
                    <a:pt x="1460382" y="101942"/>
                  </a:lnTo>
                  <a:lnTo>
                    <a:pt x="1467008" y="105474"/>
                  </a:lnTo>
                  <a:lnTo>
                    <a:pt x="1472668" y="110420"/>
                  </a:lnTo>
                  <a:lnTo>
                    <a:pt x="1477081" y="116399"/>
                  </a:lnTo>
                  <a:lnTo>
                    <a:pt x="1477197" y="116555"/>
                  </a:lnTo>
                  <a:lnTo>
                    <a:pt x="1480432" y="123776"/>
                  </a:lnTo>
                  <a:lnTo>
                    <a:pt x="1482373" y="132083"/>
                  </a:lnTo>
                  <a:lnTo>
                    <a:pt x="1483020" y="141475"/>
                  </a:lnTo>
                  <a:lnTo>
                    <a:pt x="1483020" y="253443"/>
                  </a:lnTo>
                  <a:lnTo>
                    <a:pt x="1518597" y="253443"/>
                  </a:lnTo>
                  <a:lnTo>
                    <a:pt x="1518510" y="135248"/>
                  </a:lnTo>
                  <a:lnTo>
                    <a:pt x="1518143" y="126999"/>
                  </a:lnTo>
                  <a:lnTo>
                    <a:pt x="1518113" y="126342"/>
                  </a:lnTo>
                  <a:lnTo>
                    <a:pt x="1516686" y="116555"/>
                  </a:lnTo>
                  <a:lnTo>
                    <a:pt x="1516663" y="116399"/>
                  </a:lnTo>
                  <a:lnTo>
                    <a:pt x="1514246" y="107363"/>
                  </a:lnTo>
                  <a:lnTo>
                    <a:pt x="1510863" y="99235"/>
                  </a:lnTo>
                  <a:close/>
                </a:path>
                <a:path w="1624964" h="304164">
                  <a:moveTo>
                    <a:pt x="1456366" y="68298"/>
                  </a:moveTo>
                  <a:lnTo>
                    <a:pt x="1415940" y="81863"/>
                  </a:lnTo>
                  <a:lnTo>
                    <a:pt x="1402465" y="100425"/>
                  </a:lnTo>
                  <a:lnTo>
                    <a:pt x="1430599" y="100425"/>
                  </a:lnTo>
                  <a:lnTo>
                    <a:pt x="1435491" y="99235"/>
                  </a:lnTo>
                  <a:lnTo>
                    <a:pt x="1510863" y="99235"/>
                  </a:lnTo>
                  <a:lnTo>
                    <a:pt x="1481778" y="72716"/>
                  </a:lnTo>
                  <a:lnTo>
                    <a:pt x="1465759" y="68849"/>
                  </a:lnTo>
                  <a:lnTo>
                    <a:pt x="1466514" y="68849"/>
                  </a:lnTo>
                  <a:lnTo>
                    <a:pt x="1456366" y="68298"/>
                  </a:lnTo>
                  <a:close/>
                </a:path>
                <a:path w="1624964" h="304164">
                  <a:moveTo>
                    <a:pt x="1578509" y="594"/>
                  </a:moveTo>
                  <a:lnTo>
                    <a:pt x="1545907" y="594"/>
                  </a:lnTo>
                  <a:lnTo>
                    <a:pt x="1551603" y="9020"/>
                  </a:lnTo>
                  <a:lnTo>
                    <a:pt x="1557032" y="18591"/>
                  </a:lnTo>
                  <a:lnTo>
                    <a:pt x="1571600" y="53864"/>
                  </a:lnTo>
                  <a:lnTo>
                    <a:pt x="1582198" y="95070"/>
                  </a:lnTo>
                  <a:lnTo>
                    <a:pt x="1587441" y="138151"/>
                  </a:lnTo>
                  <a:lnTo>
                    <a:pt x="1587790" y="152303"/>
                  </a:lnTo>
                  <a:lnTo>
                    <a:pt x="1587589" y="162938"/>
                  </a:lnTo>
                  <a:lnTo>
                    <a:pt x="1582815" y="206234"/>
                  </a:lnTo>
                  <a:lnTo>
                    <a:pt x="1572679" y="247709"/>
                  </a:lnTo>
                  <a:lnTo>
                    <a:pt x="1558445" y="283450"/>
                  </a:lnTo>
                  <a:lnTo>
                    <a:pt x="1545907" y="304131"/>
                  </a:lnTo>
                  <a:lnTo>
                    <a:pt x="1578509" y="304131"/>
                  </a:lnTo>
                  <a:lnTo>
                    <a:pt x="1598410" y="270904"/>
                  </a:lnTo>
                  <a:lnTo>
                    <a:pt x="1612896" y="234762"/>
                  </a:lnTo>
                  <a:lnTo>
                    <a:pt x="1621726" y="195377"/>
                  </a:lnTo>
                  <a:lnTo>
                    <a:pt x="1624676" y="152303"/>
                  </a:lnTo>
                  <a:lnTo>
                    <a:pt x="1623940" y="130380"/>
                  </a:lnTo>
                  <a:lnTo>
                    <a:pt x="1621751" y="109535"/>
                  </a:lnTo>
                  <a:lnTo>
                    <a:pt x="1621731" y="109349"/>
                  </a:lnTo>
                  <a:lnTo>
                    <a:pt x="1612896" y="69964"/>
                  </a:lnTo>
                  <a:lnTo>
                    <a:pt x="1598410" y="33822"/>
                  </a:lnTo>
                  <a:lnTo>
                    <a:pt x="1589136" y="16844"/>
                  </a:lnTo>
                  <a:lnTo>
                    <a:pt x="1578509" y="5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5987250" y="5335832"/>
              <a:ext cx="2710180" cy="859155"/>
            </a:xfrm>
            <a:custGeom>
              <a:avLst/>
              <a:gdLst/>
              <a:ahLst/>
              <a:cxnLst/>
              <a:rect l="l" t="t" r="r" b="b"/>
              <a:pathLst>
                <a:path w="2710179" h="859154">
                  <a:moveTo>
                    <a:pt x="2709865" y="0"/>
                  </a:moveTo>
                  <a:lnTo>
                    <a:pt x="0" y="0"/>
                  </a:lnTo>
                  <a:lnTo>
                    <a:pt x="0" y="858612"/>
                  </a:lnTo>
                  <a:lnTo>
                    <a:pt x="2709865" y="858612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5987250" y="5335834"/>
              <a:ext cx="2710180" cy="859155"/>
            </a:xfrm>
            <a:custGeom>
              <a:avLst/>
              <a:gdLst/>
              <a:ahLst/>
              <a:cxnLst/>
              <a:rect l="l" t="t" r="r" b="b"/>
              <a:pathLst>
                <a:path w="2710179" h="859154">
                  <a:moveTo>
                    <a:pt x="2709862" y="0"/>
                  </a:moveTo>
                  <a:lnTo>
                    <a:pt x="2699385" y="0"/>
                  </a:lnTo>
                  <a:lnTo>
                    <a:pt x="2699385" y="848144"/>
                  </a:lnTo>
                  <a:lnTo>
                    <a:pt x="0" y="848144"/>
                  </a:lnTo>
                  <a:lnTo>
                    <a:pt x="0" y="858621"/>
                  </a:lnTo>
                  <a:lnTo>
                    <a:pt x="2699385" y="858621"/>
                  </a:lnTo>
                  <a:lnTo>
                    <a:pt x="2709862" y="858621"/>
                  </a:lnTo>
                  <a:lnTo>
                    <a:pt x="270986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43057" y="5600281"/>
              <a:ext cx="1997785" cy="156914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8697113" y="5335832"/>
              <a:ext cx="2710180" cy="859155"/>
            </a:xfrm>
            <a:custGeom>
              <a:avLst/>
              <a:gdLst/>
              <a:ahLst/>
              <a:cxnLst/>
              <a:rect l="l" t="t" r="r" b="b"/>
              <a:pathLst>
                <a:path w="2710179" h="859154">
                  <a:moveTo>
                    <a:pt x="2709865" y="0"/>
                  </a:moveTo>
                  <a:lnTo>
                    <a:pt x="0" y="0"/>
                  </a:lnTo>
                  <a:lnTo>
                    <a:pt x="0" y="858612"/>
                  </a:lnTo>
                  <a:lnTo>
                    <a:pt x="2709865" y="858612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8697112" y="5335834"/>
              <a:ext cx="2710180" cy="859155"/>
            </a:xfrm>
            <a:custGeom>
              <a:avLst/>
              <a:gdLst/>
              <a:ahLst/>
              <a:cxnLst/>
              <a:rect l="l" t="t" r="r" b="b"/>
              <a:pathLst>
                <a:path w="2710179" h="859154">
                  <a:moveTo>
                    <a:pt x="2709862" y="0"/>
                  </a:moveTo>
                  <a:lnTo>
                    <a:pt x="2699385" y="0"/>
                  </a:lnTo>
                  <a:lnTo>
                    <a:pt x="2699385" y="848144"/>
                  </a:lnTo>
                  <a:lnTo>
                    <a:pt x="0" y="848144"/>
                  </a:lnTo>
                  <a:lnTo>
                    <a:pt x="0" y="858621"/>
                  </a:lnTo>
                  <a:lnTo>
                    <a:pt x="2699385" y="858621"/>
                  </a:lnTo>
                  <a:lnTo>
                    <a:pt x="2709862" y="858621"/>
                  </a:lnTo>
                  <a:lnTo>
                    <a:pt x="270986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37211" y="5600281"/>
              <a:ext cx="2032959" cy="156914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11406986" y="5335832"/>
              <a:ext cx="2710180" cy="859155"/>
            </a:xfrm>
            <a:custGeom>
              <a:avLst/>
              <a:gdLst/>
              <a:ahLst/>
              <a:cxnLst/>
              <a:rect l="l" t="t" r="r" b="b"/>
              <a:pathLst>
                <a:path w="2710180" h="859154">
                  <a:moveTo>
                    <a:pt x="2709865" y="0"/>
                  </a:moveTo>
                  <a:lnTo>
                    <a:pt x="0" y="0"/>
                  </a:lnTo>
                  <a:lnTo>
                    <a:pt x="0" y="858612"/>
                  </a:lnTo>
                  <a:lnTo>
                    <a:pt x="2709865" y="858612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1406975" y="5335834"/>
              <a:ext cx="2710180" cy="859155"/>
            </a:xfrm>
            <a:custGeom>
              <a:avLst/>
              <a:gdLst/>
              <a:ahLst/>
              <a:cxnLst/>
              <a:rect l="l" t="t" r="r" b="b"/>
              <a:pathLst>
                <a:path w="2710180" h="859154">
                  <a:moveTo>
                    <a:pt x="2709875" y="0"/>
                  </a:moveTo>
                  <a:lnTo>
                    <a:pt x="2699397" y="0"/>
                  </a:lnTo>
                  <a:lnTo>
                    <a:pt x="2699397" y="848144"/>
                  </a:lnTo>
                  <a:lnTo>
                    <a:pt x="0" y="848144"/>
                  </a:lnTo>
                  <a:lnTo>
                    <a:pt x="0" y="858621"/>
                  </a:lnTo>
                  <a:lnTo>
                    <a:pt x="2699397" y="858621"/>
                  </a:lnTo>
                  <a:lnTo>
                    <a:pt x="2709875" y="858621"/>
                  </a:lnTo>
                  <a:lnTo>
                    <a:pt x="270987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77345" y="5600281"/>
              <a:ext cx="2169054" cy="156914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14116849" y="5335832"/>
              <a:ext cx="2710180" cy="859155"/>
            </a:xfrm>
            <a:custGeom>
              <a:avLst/>
              <a:gdLst/>
              <a:ahLst/>
              <a:cxnLst/>
              <a:rect l="l" t="t" r="r" b="b"/>
              <a:pathLst>
                <a:path w="2710180" h="859154">
                  <a:moveTo>
                    <a:pt x="2709865" y="0"/>
                  </a:moveTo>
                  <a:lnTo>
                    <a:pt x="0" y="0"/>
                  </a:lnTo>
                  <a:lnTo>
                    <a:pt x="0" y="858612"/>
                  </a:lnTo>
                  <a:lnTo>
                    <a:pt x="2709865" y="858612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14116837" y="5335834"/>
              <a:ext cx="2710180" cy="859155"/>
            </a:xfrm>
            <a:custGeom>
              <a:avLst/>
              <a:gdLst/>
              <a:ahLst/>
              <a:cxnLst/>
              <a:rect l="l" t="t" r="r" b="b"/>
              <a:pathLst>
                <a:path w="2710180" h="859154">
                  <a:moveTo>
                    <a:pt x="2709875" y="0"/>
                  </a:moveTo>
                  <a:lnTo>
                    <a:pt x="2699397" y="0"/>
                  </a:lnTo>
                  <a:lnTo>
                    <a:pt x="2699397" y="848144"/>
                  </a:lnTo>
                  <a:lnTo>
                    <a:pt x="0" y="848144"/>
                  </a:lnTo>
                  <a:lnTo>
                    <a:pt x="0" y="858621"/>
                  </a:lnTo>
                  <a:lnTo>
                    <a:pt x="2699397" y="858621"/>
                  </a:lnTo>
                  <a:lnTo>
                    <a:pt x="2709875" y="858621"/>
                  </a:lnTo>
                  <a:lnTo>
                    <a:pt x="270987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50700" y="5600281"/>
              <a:ext cx="2094072" cy="156914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3277387" y="6194445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3277374" y="6194456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75" y="0"/>
                  </a:moveTo>
                  <a:lnTo>
                    <a:pt x="2699397" y="0"/>
                  </a:lnTo>
                  <a:lnTo>
                    <a:pt x="2699397" y="1146860"/>
                  </a:lnTo>
                  <a:lnTo>
                    <a:pt x="10477" y="1146860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1157338"/>
                  </a:lnTo>
                  <a:lnTo>
                    <a:pt x="10477" y="1157338"/>
                  </a:lnTo>
                  <a:lnTo>
                    <a:pt x="2699397" y="1157338"/>
                  </a:lnTo>
                  <a:lnTo>
                    <a:pt x="2709875" y="1157338"/>
                  </a:lnTo>
                  <a:lnTo>
                    <a:pt x="270987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13577" y="6496553"/>
              <a:ext cx="1532310" cy="303536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5987250" y="6194445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5987250" y="6194456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2" y="0"/>
                  </a:moveTo>
                  <a:lnTo>
                    <a:pt x="2699385" y="0"/>
                  </a:lnTo>
                  <a:lnTo>
                    <a:pt x="2699385" y="1146860"/>
                  </a:lnTo>
                  <a:lnTo>
                    <a:pt x="0" y="1146860"/>
                  </a:lnTo>
                  <a:lnTo>
                    <a:pt x="0" y="1157338"/>
                  </a:lnTo>
                  <a:lnTo>
                    <a:pt x="2699385" y="1157338"/>
                  </a:lnTo>
                  <a:lnTo>
                    <a:pt x="2709862" y="1157338"/>
                  </a:lnTo>
                  <a:lnTo>
                    <a:pt x="270986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56248" y="6458894"/>
              <a:ext cx="1971478" cy="156914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8697113" y="6194445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8697112" y="6194456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2" y="0"/>
                  </a:moveTo>
                  <a:lnTo>
                    <a:pt x="2699385" y="0"/>
                  </a:lnTo>
                  <a:lnTo>
                    <a:pt x="2699385" y="1146860"/>
                  </a:lnTo>
                  <a:lnTo>
                    <a:pt x="0" y="1146860"/>
                  </a:lnTo>
                  <a:lnTo>
                    <a:pt x="0" y="1157338"/>
                  </a:lnTo>
                  <a:lnTo>
                    <a:pt x="2699385" y="1157338"/>
                  </a:lnTo>
                  <a:lnTo>
                    <a:pt x="2709862" y="1157338"/>
                  </a:lnTo>
                  <a:lnTo>
                    <a:pt x="270986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42388" y="6458894"/>
              <a:ext cx="2017827" cy="156468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11406986" y="6194445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11406975" y="6194456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4">
                  <a:moveTo>
                    <a:pt x="2709875" y="0"/>
                  </a:moveTo>
                  <a:lnTo>
                    <a:pt x="2699397" y="0"/>
                  </a:lnTo>
                  <a:lnTo>
                    <a:pt x="2699397" y="1146860"/>
                  </a:lnTo>
                  <a:lnTo>
                    <a:pt x="0" y="1146860"/>
                  </a:lnTo>
                  <a:lnTo>
                    <a:pt x="0" y="1157338"/>
                  </a:lnTo>
                  <a:lnTo>
                    <a:pt x="2699397" y="1157338"/>
                  </a:lnTo>
                  <a:lnTo>
                    <a:pt x="2709875" y="1157338"/>
                  </a:lnTo>
                  <a:lnTo>
                    <a:pt x="270987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65492" y="6458894"/>
              <a:ext cx="2191365" cy="156914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14116849" y="6194445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14116837" y="6194456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4">
                  <a:moveTo>
                    <a:pt x="2709875" y="0"/>
                  </a:moveTo>
                  <a:lnTo>
                    <a:pt x="2699397" y="0"/>
                  </a:lnTo>
                  <a:lnTo>
                    <a:pt x="2699397" y="1146860"/>
                  </a:lnTo>
                  <a:lnTo>
                    <a:pt x="0" y="1146860"/>
                  </a:lnTo>
                  <a:lnTo>
                    <a:pt x="0" y="1157338"/>
                  </a:lnTo>
                  <a:lnTo>
                    <a:pt x="2699397" y="1157338"/>
                  </a:lnTo>
                  <a:lnTo>
                    <a:pt x="2709875" y="1157338"/>
                  </a:lnTo>
                  <a:lnTo>
                    <a:pt x="270987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417848" y="6458894"/>
              <a:ext cx="2109931" cy="156914"/>
            </a:xfrm>
            <a:prstGeom prst="rect">
              <a:avLst/>
            </a:prstGeom>
          </p:spPr>
        </p:pic>
        <p:sp>
          <p:nvSpPr>
            <p:cNvPr id="84" name="object 84" descr=""/>
            <p:cNvSpPr/>
            <p:nvPr/>
          </p:nvSpPr>
          <p:spPr>
            <a:xfrm>
              <a:off x="3277387" y="7351783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3277374" y="7351794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75" y="0"/>
                  </a:moveTo>
                  <a:lnTo>
                    <a:pt x="2699397" y="0"/>
                  </a:lnTo>
                  <a:lnTo>
                    <a:pt x="2699397" y="1146860"/>
                  </a:lnTo>
                  <a:lnTo>
                    <a:pt x="10477" y="1146860"/>
                  </a:lnTo>
                  <a:lnTo>
                    <a:pt x="10477" y="0"/>
                  </a:lnTo>
                  <a:lnTo>
                    <a:pt x="0" y="0"/>
                  </a:lnTo>
                  <a:lnTo>
                    <a:pt x="0" y="1157338"/>
                  </a:lnTo>
                  <a:lnTo>
                    <a:pt x="10477" y="1157338"/>
                  </a:lnTo>
                  <a:lnTo>
                    <a:pt x="2699397" y="1157338"/>
                  </a:lnTo>
                  <a:lnTo>
                    <a:pt x="2709875" y="1157338"/>
                  </a:lnTo>
                  <a:lnTo>
                    <a:pt x="270987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3513577" y="7636877"/>
              <a:ext cx="1352550" cy="320675"/>
            </a:xfrm>
            <a:custGeom>
              <a:avLst/>
              <a:gdLst/>
              <a:ahLst/>
              <a:cxnLst/>
              <a:rect l="l" t="t" r="r" b="b"/>
              <a:pathLst>
                <a:path w="1352550" h="320675">
                  <a:moveTo>
                    <a:pt x="86860" y="26177"/>
                  </a:moveTo>
                  <a:lnTo>
                    <a:pt x="0" y="26177"/>
                  </a:lnTo>
                  <a:lnTo>
                    <a:pt x="0" y="269863"/>
                  </a:lnTo>
                  <a:lnTo>
                    <a:pt x="36767" y="269863"/>
                  </a:lnTo>
                  <a:lnTo>
                    <a:pt x="36767" y="177648"/>
                  </a:lnTo>
                  <a:lnTo>
                    <a:pt x="20941" y="177648"/>
                  </a:lnTo>
                  <a:lnTo>
                    <a:pt x="20941" y="145997"/>
                  </a:lnTo>
                  <a:lnTo>
                    <a:pt x="36767" y="145997"/>
                  </a:lnTo>
                  <a:lnTo>
                    <a:pt x="36767" y="57708"/>
                  </a:lnTo>
                  <a:lnTo>
                    <a:pt x="158581" y="57708"/>
                  </a:lnTo>
                  <a:lnTo>
                    <a:pt x="123917" y="31665"/>
                  </a:lnTo>
                  <a:lnTo>
                    <a:pt x="100417" y="26787"/>
                  </a:lnTo>
                  <a:lnTo>
                    <a:pt x="86860" y="26177"/>
                  </a:lnTo>
                  <a:close/>
                </a:path>
                <a:path w="1352550" h="320675">
                  <a:moveTo>
                    <a:pt x="120296" y="159918"/>
                  </a:moveTo>
                  <a:lnTo>
                    <a:pt x="79602" y="159918"/>
                  </a:lnTo>
                  <a:lnTo>
                    <a:pt x="138620" y="269863"/>
                  </a:lnTo>
                  <a:lnTo>
                    <a:pt x="180503" y="269863"/>
                  </a:lnTo>
                  <a:lnTo>
                    <a:pt x="130005" y="177648"/>
                  </a:lnTo>
                  <a:lnTo>
                    <a:pt x="86741" y="177648"/>
                  </a:lnTo>
                  <a:lnTo>
                    <a:pt x="100298" y="177060"/>
                  </a:lnTo>
                  <a:lnTo>
                    <a:pt x="112651" y="175298"/>
                  </a:lnTo>
                  <a:lnTo>
                    <a:pt x="123798" y="172360"/>
                  </a:lnTo>
                  <a:lnTo>
                    <a:pt x="126498" y="171244"/>
                  </a:lnTo>
                  <a:lnTo>
                    <a:pt x="120296" y="159918"/>
                  </a:lnTo>
                  <a:close/>
                </a:path>
                <a:path w="1352550" h="320675">
                  <a:moveTo>
                    <a:pt x="36767" y="145997"/>
                  </a:moveTo>
                  <a:lnTo>
                    <a:pt x="20941" y="145997"/>
                  </a:lnTo>
                  <a:lnTo>
                    <a:pt x="20941" y="177648"/>
                  </a:lnTo>
                  <a:lnTo>
                    <a:pt x="36767" y="177648"/>
                  </a:lnTo>
                  <a:lnTo>
                    <a:pt x="36767" y="145997"/>
                  </a:lnTo>
                  <a:close/>
                </a:path>
                <a:path w="1352550" h="320675">
                  <a:moveTo>
                    <a:pt x="158581" y="57708"/>
                  </a:moveTo>
                  <a:lnTo>
                    <a:pt x="82934" y="57708"/>
                  </a:lnTo>
                  <a:lnTo>
                    <a:pt x="91597" y="58050"/>
                  </a:lnTo>
                  <a:lnTo>
                    <a:pt x="99384" y="59077"/>
                  </a:lnTo>
                  <a:lnTo>
                    <a:pt x="128863" y="78650"/>
                  </a:lnTo>
                  <a:lnTo>
                    <a:pt x="132432" y="85393"/>
                  </a:lnTo>
                  <a:lnTo>
                    <a:pt x="134217" y="93365"/>
                  </a:lnTo>
                  <a:lnTo>
                    <a:pt x="134217" y="111689"/>
                  </a:lnTo>
                  <a:lnTo>
                    <a:pt x="106434" y="143119"/>
                  </a:lnTo>
                  <a:lnTo>
                    <a:pt x="83410" y="145997"/>
                  </a:lnTo>
                  <a:lnTo>
                    <a:pt x="36767" y="145997"/>
                  </a:lnTo>
                  <a:lnTo>
                    <a:pt x="36767" y="177648"/>
                  </a:lnTo>
                  <a:lnTo>
                    <a:pt x="89119" y="177648"/>
                  </a:lnTo>
                  <a:lnTo>
                    <a:pt x="79602" y="159918"/>
                  </a:lnTo>
                  <a:lnTo>
                    <a:pt x="146488" y="159918"/>
                  </a:lnTo>
                  <a:lnTo>
                    <a:pt x="168872" y="123598"/>
                  </a:lnTo>
                  <a:lnTo>
                    <a:pt x="171222" y="102567"/>
                  </a:lnTo>
                  <a:lnTo>
                    <a:pt x="170733" y="93365"/>
                  </a:lnTo>
                  <a:lnTo>
                    <a:pt x="170642" y="91657"/>
                  </a:lnTo>
                  <a:lnTo>
                    <a:pt x="168902" y="81417"/>
                  </a:lnTo>
                  <a:lnTo>
                    <a:pt x="166020" y="71908"/>
                  </a:lnTo>
                  <a:lnTo>
                    <a:pt x="162050" y="63182"/>
                  </a:lnTo>
                  <a:lnTo>
                    <a:pt x="161941" y="62944"/>
                  </a:lnTo>
                  <a:lnTo>
                    <a:pt x="158581" y="57708"/>
                  </a:lnTo>
                  <a:close/>
                </a:path>
                <a:path w="1352550" h="320675">
                  <a:moveTo>
                    <a:pt x="126498" y="171244"/>
                  </a:moveTo>
                  <a:lnTo>
                    <a:pt x="123798" y="172360"/>
                  </a:lnTo>
                  <a:lnTo>
                    <a:pt x="112651" y="175298"/>
                  </a:lnTo>
                  <a:lnTo>
                    <a:pt x="100298" y="177060"/>
                  </a:lnTo>
                  <a:lnTo>
                    <a:pt x="86741" y="177648"/>
                  </a:lnTo>
                  <a:lnTo>
                    <a:pt x="130005" y="177648"/>
                  </a:lnTo>
                  <a:lnTo>
                    <a:pt x="126498" y="171244"/>
                  </a:lnTo>
                  <a:close/>
                </a:path>
                <a:path w="1352550" h="320675">
                  <a:moveTo>
                    <a:pt x="146488" y="159918"/>
                  </a:moveTo>
                  <a:lnTo>
                    <a:pt x="120296" y="159918"/>
                  </a:lnTo>
                  <a:lnTo>
                    <a:pt x="126498" y="171244"/>
                  </a:lnTo>
                  <a:lnTo>
                    <a:pt x="133741" y="168248"/>
                  </a:lnTo>
                  <a:lnTo>
                    <a:pt x="142546" y="163079"/>
                  </a:lnTo>
                  <a:lnTo>
                    <a:pt x="146488" y="159918"/>
                  </a:lnTo>
                  <a:close/>
                </a:path>
                <a:path w="1352550" h="320675">
                  <a:moveTo>
                    <a:pt x="297884" y="23202"/>
                  </a:moveTo>
                  <a:lnTo>
                    <a:pt x="256241" y="23202"/>
                  </a:lnTo>
                  <a:lnTo>
                    <a:pt x="262627" y="25145"/>
                  </a:lnTo>
                  <a:lnTo>
                    <a:pt x="267783" y="29032"/>
                  </a:lnTo>
                  <a:lnTo>
                    <a:pt x="273018" y="32840"/>
                  </a:lnTo>
                  <a:lnTo>
                    <a:pt x="275636" y="38075"/>
                  </a:lnTo>
                  <a:lnTo>
                    <a:pt x="275636" y="48705"/>
                  </a:lnTo>
                  <a:lnTo>
                    <a:pt x="274684" y="52433"/>
                  </a:lnTo>
                  <a:lnTo>
                    <a:pt x="272780" y="55924"/>
                  </a:lnTo>
                  <a:lnTo>
                    <a:pt x="270956" y="59335"/>
                  </a:lnTo>
                  <a:lnTo>
                    <a:pt x="268259" y="62825"/>
                  </a:lnTo>
                  <a:lnTo>
                    <a:pt x="261120" y="69964"/>
                  </a:lnTo>
                  <a:lnTo>
                    <a:pt x="256757" y="73970"/>
                  </a:lnTo>
                  <a:lnTo>
                    <a:pt x="195082" y="126840"/>
                  </a:lnTo>
                  <a:lnTo>
                    <a:pt x="195082" y="148020"/>
                  </a:lnTo>
                  <a:lnTo>
                    <a:pt x="307168" y="148020"/>
                  </a:lnTo>
                  <a:lnTo>
                    <a:pt x="307168" y="124103"/>
                  </a:lnTo>
                  <a:lnTo>
                    <a:pt x="237441" y="124103"/>
                  </a:lnTo>
                  <a:lnTo>
                    <a:pt x="237441" y="123032"/>
                  </a:lnTo>
                  <a:lnTo>
                    <a:pt x="265046" y="99711"/>
                  </a:lnTo>
                  <a:lnTo>
                    <a:pt x="271464" y="94475"/>
                  </a:lnTo>
                  <a:lnTo>
                    <a:pt x="277272" y="89478"/>
                  </a:lnTo>
                  <a:lnTo>
                    <a:pt x="302369" y="57113"/>
                  </a:lnTo>
                  <a:lnTo>
                    <a:pt x="303717" y="50926"/>
                  </a:lnTo>
                  <a:lnTo>
                    <a:pt x="303717" y="35854"/>
                  </a:lnTo>
                  <a:lnTo>
                    <a:pt x="301417" y="28318"/>
                  </a:lnTo>
                  <a:lnTo>
                    <a:pt x="297884" y="23202"/>
                  </a:lnTo>
                  <a:close/>
                </a:path>
                <a:path w="1352550" h="320675">
                  <a:moveTo>
                    <a:pt x="249102" y="0"/>
                  </a:moveTo>
                  <a:lnTo>
                    <a:pt x="237456" y="788"/>
                  </a:lnTo>
                  <a:lnTo>
                    <a:pt x="226347" y="3279"/>
                  </a:lnTo>
                  <a:lnTo>
                    <a:pt x="226608" y="3279"/>
                  </a:lnTo>
                  <a:lnTo>
                    <a:pt x="217466" y="7094"/>
                  </a:lnTo>
                  <a:lnTo>
                    <a:pt x="193535" y="46405"/>
                  </a:lnTo>
                  <a:lnTo>
                    <a:pt x="221735" y="46405"/>
                  </a:lnTo>
                  <a:lnTo>
                    <a:pt x="221735" y="39345"/>
                  </a:lnTo>
                  <a:lnTo>
                    <a:pt x="224194" y="33713"/>
                  </a:lnTo>
                  <a:lnTo>
                    <a:pt x="234030" y="25304"/>
                  </a:lnTo>
                  <a:lnTo>
                    <a:pt x="240535" y="23202"/>
                  </a:lnTo>
                  <a:lnTo>
                    <a:pt x="297884" y="23202"/>
                  </a:lnTo>
                  <a:lnTo>
                    <a:pt x="292294" y="14992"/>
                  </a:lnTo>
                  <a:lnTo>
                    <a:pt x="257052" y="364"/>
                  </a:lnTo>
                  <a:lnTo>
                    <a:pt x="249102" y="0"/>
                  </a:lnTo>
                  <a:close/>
                </a:path>
                <a:path w="1352550" h="320675">
                  <a:moveTo>
                    <a:pt x="580727" y="17015"/>
                  </a:moveTo>
                  <a:lnTo>
                    <a:pt x="548124" y="17015"/>
                  </a:lnTo>
                  <a:lnTo>
                    <a:pt x="537497" y="33264"/>
                  </a:lnTo>
                  <a:lnTo>
                    <a:pt x="520303" y="67949"/>
                  </a:lnTo>
                  <a:lnTo>
                    <a:pt x="508583" y="105630"/>
                  </a:lnTo>
                  <a:lnTo>
                    <a:pt x="502693" y="146800"/>
                  </a:lnTo>
                  <a:lnTo>
                    <a:pt x="501957" y="168724"/>
                  </a:lnTo>
                  <a:lnTo>
                    <a:pt x="502693" y="190699"/>
                  </a:lnTo>
                  <a:lnTo>
                    <a:pt x="508583" y="231928"/>
                  </a:lnTo>
                  <a:lnTo>
                    <a:pt x="520303" y="269617"/>
                  </a:lnTo>
                  <a:lnTo>
                    <a:pt x="537497" y="304302"/>
                  </a:lnTo>
                  <a:lnTo>
                    <a:pt x="548124" y="320551"/>
                  </a:lnTo>
                  <a:lnTo>
                    <a:pt x="580727" y="320551"/>
                  </a:lnTo>
                  <a:lnTo>
                    <a:pt x="575030" y="312126"/>
                  </a:lnTo>
                  <a:lnTo>
                    <a:pt x="569601" y="302555"/>
                  </a:lnTo>
                  <a:lnTo>
                    <a:pt x="555033" y="267282"/>
                  </a:lnTo>
                  <a:lnTo>
                    <a:pt x="544436" y="226075"/>
                  </a:lnTo>
                  <a:lnTo>
                    <a:pt x="539193" y="182928"/>
                  </a:lnTo>
                  <a:lnTo>
                    <a:pt x="538843" y="168724"/>
                  </a:lnTo>
                  <a:lnTo>
                    <a:pt x="539044" y="158096"/>
                  </a:lnTo>
                  <a:lnTo>
                    <a:pt x="543818" y="114919"/>
                  </a:lnTo>
                  <a:lnTo>
                    <a:pt x="553955" y="73504"/>
                  </a:lnTo>
                  <a:lnTo>
                    <a:pt x="568188" y="37696"/>
                  </a:lnTo>
                  <a:lnTo>
                    <a:pt x="576399" y="23239"/>
                  </a:lnTo>
                  <a:lnTo>
                    <a:pt x="580727" y="17015"/>
                  </a:lnTo>
                  <a:close/>
                </a:path>
                <a:path w="1352550" h="320675">
                  <a:moveTo>
                    <a:pt x="656018" y="43311"/>
                  </a:moveTo>
                  <a:lnTo>
                    <a:pt x="620441" y="43311"/>
                  </a:lnTo>
                  <a:lnTo>
                    <a:pt x="620441" y="223577"/>
                  </a:lnTo>
                  <a:lnTo>
                    <a:pt x="636594" y="260582"/>
                  </a:lnTo>
                  <a:lnTo>
                    <a:pt x="673747" y="272243"/>
                  </a:lnTo>
                  <a:lnTo>
                    <a:pt x="678666" y="272243"/>
                  </a:lnTo>
                  <a:lnTo>
                    <a:pt x="684218" y="271687"/>
                  </a:lnTo>
                  <a:lnTo>
                    <a:pt x="688026" y="270815"/>
                  </a:lnTo>
                  <a:lnTo>
                    <a:pt x="691834" y="270021"/>
                  </a:lnTo>
                  <a:lnTo>
                    <a:pt x="694769" y="269228"/>
                  </a:lnTo>
                  <a:lnTo>
                    <a:pt x="696831" y="268435"/>
                  </a:lnTo>
                  <a:lnTo>
                    <a:pt x="690744" y="240592"/>
                  </a:lnTo>
                  <a:lnTo>
                    <a:pt x="674025" y="240592"/>
                  </a:lnTo>
                  <a:lnTo>
                    <a:pt x="670416" y="239997"/>
                  </a:lnTo>
                  <a:lnTo>
                    <a:pt x="656113" y="223577"/>
                  </a:lnTo>
                  <a:lnTo>
                    <a:pt x="656018" y="43311"/>
                  </a:lnTo>
                  <a:close/>
                </a:path>
                <a:path w="1352550" h="320675">
                  <a:moveTo>
                    <a:pt x="690406" y="239045"/>
                  </a:moveTo>
                  <a:lnTo>
                    <a:pt x="689216" y="239283"/>
                  </a:lnTo>
                  <a:lnTo>
                    <a:pt x="683266" y="240394"/>
                  </a:lnTo>
                  <a:lnTo>
                    <a:pt x="680768" y="240592"/>
                  </a:lnTo>
                  <a:lnTo>
                    <a:pt x="690744" y="240592"/>
                  </a:lnTo>
                  <a:lnTo>
                    <a:pt x="690458" y="239283"/>
                  </a:lnTo>
                  <a:lnTo>
                    <a:pt x="690406" y="239045"/>
                  </a:lnTo>
                  <a:close/>
                </a:path>
                <a:path w="1352550" h="320675">
                  <a:moveTo>
                    <a:pt x="620441" y="87098"/>
                  </a:moveTo>
                  <a:lnTo>
                    <a:pt x="593669" y="87098"/>
                  </a:lnTo>
                  <a:lnTo>
                    <a:pt x="593669" y="115655"/>
                  </a:lnTo>
                  <a:lnTo>
                    <a:pt x="620441" y="115655"/>
                  </a:lnTo>
                  <a:lnTo>
                    <a:pt x="620441" y="87098"/>
                  </a:lnTo>
                  <a:close/>
                </a:path>
                <a:path w="1352550" h="320675">
                  <a:moveTo>
                    <a:pt x="693499" y="87098"/>
                  </a:moveTo>
                  <a:lnTo>
                    <a:pt x="656018" y="87098"/>
                  </a:lnTo>
                  <a:lnTo>
                    <a:pt x="656018" y="115655"/>
                  </a:lnTo>
                  <a:lnTo>
                    <a:pt x="693499" y="115655"/>
                  </a:lnTo>
                  <a:lnTo>
                    <a:pt x="693499" y="87098"/>
                  </a:lnTo>
                  <a:close/>
                </a:path>
                <a:path w="1352550" h="320675">
                  <a:moveTo>
                    <a:pt x="757190" y="87098"/>
                  </a:moveTo>
                  <a:lnTo>
                    <a:pt x="722802" y="87098"/>
                  </a:lnTo>
                  <a:lnTo>
                    <a:pt x="722802" y="269863"/>
                  </a:lnTo>
                  <a:lnTo>
                    <a:pt x="758380" y="269863"/>
                  </a:lnTo>
                  <a:lnTo>
                    <a:pt x="758380" y="150320"/>
                  </a:lnTo>
                  <a:lnTo>
                    <a:pt x="760283" y="143260"/>
                  </a:lnTo>
                  <a:lnTo>
                    <a:pt x="764091" y="137073"/>
                  </a:lnTo>
                  <a:lnTo>
                    <a:pt x="767899" y="130806"/>
                  </a:lnTo>
                  <a:lnTo>
                    <a:pt x="773055" y="125928"/>
                  </a:lnTo>
                  <a:lnTo>
                    <a:pt x="786143" y="118868"/>
                  </a:lnTo>
                  <a:lnTo>
                    <a:pt x="793639" y="117083"/>
                  </a:lnTo>
                  <a:lnTo>
                    <a:pt x="820610" y="117083"/>
                  </a:lnTo>
                  <a:lnTo>
                    <a:pt x="820610" y="116131"/>
                  </a:lnTo>
                  <a:lnTo>
                    <a:pt x="757190" y="116131"/>
                  </a:lnTo>
                  <a:lnTo>
                    <a:pt x="757190" y="87098"/>
                  </a:lnTo>
                  <a:close/>
                </a:path>
                <a:path w="1352550" h="320675">
                  <a:moveTo>
                    <a:pt x="820610" y="117083"/>
                  </a:moveTo>
                  <a:lnTo>
                    <a:pt x="805697" y="117083"/>
                  </a:lnTo>
                  <a:lnTo>
                    <a:pt x="809346" y="117361"/>
                  </a:lnTo>
                  <a:lnTo>
                    <a:pt x="812995" y="117916"/>
                  </a:lnTo>
                  <a:lnTo>
                    <a:pt x="816644" y="118392"/>
                  </a:lnTo>
                  <a:lnTo>
                    <a:pt x="819325" y="118868"/>
                  </a:lnTo>
                  <a:lnTo>
                    <a:pt x="820610" y="119225"/>
                  </a:lnTo>
                  <a:lnTo>
                    <a:pt x="820610" y="117083"/>
                  </a:lnTo>
                  <a:close/>
                </a:path>
                <a:path w="1352550" h="320675">
                  <a:moveTo>
                    <a:pt x="810337" y="84441"/>
                  </a:moveTo>
                  <a:lnTo>
                    <a:pt x="804339" y="84441"/>
                  </a:lnTo>
                  <a:lnTo>
                    <a:pt x="796806" y="84956"/>
                  </a:lnTo>
                  <a:lnTo>
                    <a:pt x="797401" y="84956"/>
                  </a:lnTo>
                  <a:lnTo>
                    <a:pt x="790268" y="86503"/>
                  </a:lnTo>
                  <a:lnTo>
                    <a:pt x="759093" y="116131"/>
                  </a:lnTo>
                  <a:lnTo>
                    <a:pt x="820610" y="116131"/>
                  </a:lnTo>
                  <a:lnTo>
                    <a:pt x="820610" y="85194"/>
                  </a:lnTo>
                  <a:lnTo>
                    <a:pt x="818865" y="84956"/>
                  </a:lnTo>
                  <a:lnTo>
                    <a:pt x="816445" y="84758"/>
                  </a:lnTo>
                  <a:lnTo>
                    <a:pt x="810337" y="84441"/>
                  </a:lnTo>
                  <a:close/>
                </a:path>
                <a:path w="1352550" h="320675">
                  <a:moveTo>
                    <a:pt x="974634" y="113513"/>
                  </a:moveTo>
                  <a:lnTo>
                    <a:pt x="912649" y="113513"/>
                  </a:lnTo>
                  <a:lnTo>
                    <a:pt x="920740" y="114049"/>
                  </a:lnTo>
                  <a:lnTo>
                    <a:pt x="927760" y="115655"/>
                  </a:lnTo>
                  <a:lnTo>
                    <a:pt x="947393" y="146235"/>
                  </a:lnTo>
                  <a:lnTo>
                    <a:pt x="947393" y="151351"/>
                  </a:lnTo>
                  <a:lnTo>
                    <a:pt x="901226" y="163607"/>
                  </a:lnTo>
                  <a:lnTo>
                    <a:pt x="894771" y="164470"/>
                  </a:lnTo>
                  <a:lnTo>
                    <a:pt x="846413" y="180821"/>
                  </a:lnTo>
                  <a:lnTo>
                    <a:pt x="831157" y="217945"/>
                  </a:lnTo>
                  <a:lnTo>
                    <a:pt x="831143" y="218222"/>
                  </a:lnTo>
                  <a:lnTo>
                    <a:pt x="831648" y="226856"/>
                  </a:lnTo>
                  <a:lnTo>
                    <a:pt x="854829" y="263846"/>
                  </a:lnTo>
                  <a:lnTo>
                    <a:pt x="885265" y="273633"/>
                  </a:lnTo>
                  <a:lnTo>
                    <a:pt x="887088" y="273633"/>
                  </a:lnTo>
                  <a:lnTo>
                    <a:pt x="892897" y="273908"/>
                  </a:lnTo>
                  <a:lnTo>
                    <a:pt x="931965" y="262882"/>
                  </a:lnTo>
                  <a:lnTo>
                    <a:pt x="946679" y="245351"/>
                  </a:lnTo>
                  <a:lnTo>
                    <a:pt x="900631" y="245351"/>
                  </a:lnTo>
                  <a:lnTo>
                    <a:pt x="894313" y="244987"/>
                  </a:lnTo>
                  <a:lnTo>
                    <a:pt x="893683" y="244987"/>
                  </a:lnTo>
                  <a:lnTo>
                    <a:pt x="886858" y="243686"/>
                  </a:lnTo>
                  <a:lnTo>
                    <a:pt x="880976" y="241603"/>
                  </a:lnTo>
                  <a:lnTo>
                    <a:pt x="875763" y="238688"/>
                  </a:lnTo>
                  <a:lnTo>
                    <a:pt x="869258" y="234167"/>
                  </a:lnTo>
                  <a:lnTo>
                    <a:pt x="866006" y="227503"/>
                  </a:lnTo>
                  <a:lnTo>
                    <a:pt x="866006" y="212352"/>
                  </a:lnTo>
                  <a:lnTo>
                    <a:pt x="914434" y="188713"/>
                  </a:lnTo>
                  <a:lnTo>
                    <a:pt x="927879" y="186691"/>
                  </a:lnTo>
                  <a:lnTo>
                    <a:pt x="947512" y="180384"/>
                  </a:lnTo>
                  <a:lnTo>
                    <a:pt x="983089" y="180384"/>
                  </a:lnTo>
                  <a:lnTo>
                    <a:pt x="982659" y="138977"/>
                  </a:lnTo>
                  <a:lnTo>
                    <a:pt x="976188" y="116012"/>
                  </a:lnTo>
                  <a:lnTo>
                    <a:pt x="974634" y="113513"/>
                  </a:lnTo>
                  <a:close/>
                </a:path>
                <a:path w="1352550" h="320675">
                  <a:moveTo>
                    <a:pt x="983089" y="244987"/>
                  </a:moveTo>
                  <a:lnTo>
                    <a:pt x="948345" y="244987"/>
                  </a:lnTo>
                  <a:lnTo>
                    <a:pt x="948345" y="269863"/>
                  </a:lnTo>
                  <a:lnTo>
                    <a:pt x="983089" y="269863"/>
                  </a:lnTo>
                  <a:lnTo>
                    <a:pt x="983089" y="244987"/>
                  </a:lnTo>
                  <a:close/>
                </a:path>
                <a:path w="1352550" h="320675">
                  <a:moveTo>
                    <a:pt x="983089" y="180384"/>
                  </a:moveTo>
                  <a:lnTo>
                    <a:pt x="947512" y="180384"/>
                  </a:lnTo>
                  <a:lnTo>
                    <a:pt x="947512" y="211162"/>
                  </a:lnTo>
                  <a:lnTo>
                    <a:pt x="945648" y="217945"/>
                  </a:lnTo>
                  <a:lnTo>
                    <a:pt x="941920" y="224291"/>
                  </a:lnTo>
                  <a:lnTo>
                    <a:pt x="938271" y="230557"/>
                  </a:lnTo>
                  <a:lnTo>
                    <a:pt x="932917" y="235634"/>
                  </a:lnTo>
                  <a:lnTo>
                    <a:pt x="900631" y="245351"/>
                  </a:lnTo>
                  <a:lnTo>
                    <a:pt x="946679" y="245351"/>
                  </a:lnTo>
                  <a:lnTo>
                    <a:pt x="946862" y="244987"/>
                  </a:lnTo>
                  <a:lnTo>
                    <a:pt x="983089" y="244987"/>
                  </a:lnTo>
                  <a:lnTo>
                    <a:pt x="983089" y="180384"/>
                  </a:lnTo>
                  <a:close/>
                </a:path>
                <a:path w="1352550" h="320675">
                  <a:moveTo>
                    <a:pt x="919471" y="84718"/>
                  </a:moveTo>
                  <a:lnTo>
                    <a:pt x="912173" y="84718"/>
                  </a:lnTo>
                  <a:lnTo>
                    <a:pt x="904000" y="85016"/>
                  </a:lnTo>
                  <a:lnTo>
                    <a:pt x="866512" y="95546"/>
                  </a:lnTo>
                  <a:lnTo>
                    <a:pt x="840052" y="123434"/>
                  </a:lnTo>
                  <a:lnTo>
                    <a:pt x="836735" y="131362"/>
                  </a:lnTo>
                  <a:lnTo>
                    <a:pt x="870171" y="138977"/>
                  </a:lnTo>
                  <a:lnTo>
                    <a:pt x="872788" y="132551"/>
                  </a:lnTo>
                  <a:lnTo>
                    <a:pt x="877442" y="126803"/>
                  </a:lnTo>
                  <a:lnTo>
                    <a:pt x="884330" y="121486"/>
                  </a:lnTo>
                  <a:lnTo>
                    <a:pt x="889982" y="117998"/>
                  </a:lnTo>
                  <a:lnTo>
                    <a:pt x="896586" y="115506"/>
                  </a:lnTo>
                  <a:lnTo>
                    <a:pt x="903953" y="114049"/>
                  </a:lnTo>
                  <a:lnTo>
                    <a:pt x="903506" y="114049"/>
                  </a:lnTo>
                  <a:lnTo>
                    <a:pt x="912649" y="113513"/>
                  </a:lnTo>
                  <a:lnTo>
                    <a:pt x="974634" y="113513"/>
                  </a:lnTo>
                  <a:lnTo>
                    <a:pt x="972492" y="110070"/>
                  </a:lnTo>
                  <a:lnTo>
                    <a:pt x="935670" y="87396"/>
                  </a:lnTo>
                  <a:lnTo>
                    <a:pt x="927205" y="85591"/>
                  </a:lnTo>
                  <a:lnTo>
                    <a:pt x="919471" y="84718"/>
                  </a:lnTo>
                  <a:close/>
                </a:path>
                <a:path w="1352550" h="320675">
                  <a:moveTo>
                    <a:pt x="1056001" y="87098"/>
                  </a:moveTo>
                  <a:lnTo>
                    <a:pt x="1020424" y="87098"/>
                  </a:lnTo>
                  <a:lnTo>
                    <a:pt x="1020424" y="269863"/>
                  </a:lnTo>
                  <a:lnTo>
                    <a:pt x="1056001" y="269863"/>
                  </a:lnTo>
                  <a:lnTo>
                    <a:pt x="1056001" y="87098"/>
                  </a:lnTo>
                  <a:close/>
                </a:path>
                <a:path w="1352550" h="320675">
                  <a:moveTo>
                    <a:pt x="1044579" y="16420"/>
                  </a:moveTo>
                  <a:lnTo>
                    <a:pt x="1032204" y="16420"/>
                  </a:lnTo>
                  <a:lnTo>
                    <a:pt x="1026889" y="18522"/>
                  </a:lnTo>
                  <a:lnTo>
                    <a:pt x="1018084" y="26851"/>
                  </a:lnTo>
                  <a:lnTo>
                    <a:pt x="1015903" y="31848"/>
                  </a:lnTo>
                  <a:lnTo>
                    <a:pt x="1015903" y="43509"/>
                  </a:lnTo>
                  <a:lnTo>
                    <a:pt x="1018084" y="48507"/>
                  </a:lnTo>
                  <a:lnTo>
                    <a:pt x="1022447" y="52711"/>
                  </a:lnTo>
                  <a:lnTo>
                    <a:pt x="1026889" y="56836"/>
                  </a:lnTo>
                  <a:lnTo>
                    <a:pt x="1032204" y="58898"/>
                  </a:lnTo>
                  <a:lnTo>
                    <a:pt x="1044579" y="58898"/>
                  </a:lnTo>
                  <a:lnTo>
                    <a:pt x="1049854" y="56836"/>
                  </a:lnTo>
                  <a:lnTo>
                    <a:pt x="1058659" y="48507"/>
                  </a:lnTo>
                  <a:lnTo>
                    <a:pt x="1060880" y="43509"/>
                  </a:lnTo>
                  <a:lnTo>
                    <a:pt x="1060880" y="31848"/>
                  </a:lnTo>
                  <a:lnTo>
                    <a:pt x="1058659" y="26851"/>
                  </a:lnTo>
                  <a:lnTo>
                    <a:pt x="1054217" y="22726"/>
                  </a:lnTo>
                  <a:lnTo>
                    <a:pt x="1049854" y="18522"/>
                  </a:lnTo>
                  <a:lnTo>
                    <a:pt x="1044579" y="16420"/>
                  </a:lnTo>
                  <a:close/>
                </a:path>
                <a:path w="1352550" h="320675">
                  <a:moveTo>
                    <a:pt x="1127961" y="87098"/>
                  </a:moveTo>
                  <a:lnTo>
                    <a:pt x="1093812" y="87098"/>
                  </a:lnTo>
                  <a:lnTo>
                    <a:pt x="1093812" y="269863"/>
                  </a:lnTo>
                  <a:lnTo>
                    <a:pt x="1129389" y="269863"/>
                  </a:lnTo>
                  <a:lnTo>
                    <a:pt x="1129389" y="151669"/>
                  </a:lnTo>
                  <a:lnTo>
                    <a:pt x="1131214" y="143419"/>
                  </a:lnTo>
                  <a:lnTo>
                    <a:pt x="1138591" y="129696"/>
                  </a:lnTo>
                  <a:lnTo>
                    <a:pt x="1143628" y="124460"/>
                  </a:lnTo>
                  <a:lnTo>
                    <a:pt x="1156399" y="117321"/>
                  </a:lnTo>
                  <a:lnTo>
                    <a:pt x="1158356" y="116845"/>
                  </a:lnTo>
                  <a:lnTo>
                    <a:pt x="1127961" y="116845"/>
                  </a:lnTo>
                  <a:lnTo>
                    <a:pt x="1127961" y="87098"/>
                  </a:lnTo>
                  <a:close/>
                </a:path>
                <a:path w="1352550" h="320675">
                  <a:moveTo>
                    <a:pt x="1238620" y="115655"/>
                  </a:moveTo>
                  <a:lnTo>
                    <a:pt x="1173428" y="115655"/>
                  </a:lnTo>
                  <a:lnTo>
                    <a:pt x="1180546" y="116243"/>
                  </a:lnTo>
                  <a:lnTo>
                    <a:pt x="1188139" y="118362"/>
                  </a:lnTo>
                  <a:lnTo>
                    <a:pt x="1210777" y="157896"/>
                  </a:lnTo>
                  <a:lnTo>
                    <a:pt x="1210777" y="269863"/>
                  </a:lnTo>
                  <a:lnTo>
                    <a:pt x="1246354" y="269863"/>
                  </a:lnTo>
                  <a:lnTo>
                    <a:pt x="1246267" y="151669"/>
                  </a:lnTo>
                  <a:lnTo>
                    <a:pt x="1245900" y="143419"/>
                  </a:lnTo>
                  <a:lnTo>
                    <a:pt x="1245870" y="142762"/>
                  </a:lnTo>
                  <a:lnTo>
                    <a:pt x="1244443" y="132975"/>
                  </a:lnTo>
                  <a:lnTo>
                    <a:pt x="1244420" y="132819"/>
                  </a:lnTo>
                  <a:lnTo>
                    <a:pt x="1242003" y="123784"/>
                  </a:lnTo>
                  <a:lnTo>
                    <a:pt x="1238620" y="115655"/>
                  </a:lnTo>
                  <a:close/>
                </a:path>
                <a:path w="1352550" h="320675">
                  <a:moveTo>
                    <a:pt x="1184123" y="84718"/>
                  </a:moveTo>
                  <a:lnTo>
                    <a:pt x="1143697" y="98283"/>
                  </a:lnTo>
                  <a:lnTo>
                    <a:pt x="1130222" y="116845"/>
                  </a:lnTo>
                  <a:lnTo>
                    <a:pt x="1158356" y="116845"/>
                  </a:lnTo>
                  <a:lnTo>
                    <a:pt x="1163248" y="115655"/>
                  </a:lnTo>
                  <a:lnTo>
                    <a:pt x="1238620" y="115655"/>
                  </a:lnTo>
                  <a:lnTo>
                    <a:pt x="1209535" y="89136"/>
                  </a:lnTo>
                  <a:lnTo>
                    <a:pt x="1193516" y="85269"/>
                  </a:lnTo>
                  <a:lnTo>
                    <a:pt x="1194271" y="85269"/>
                  </a:lnTo>
                  <a:lnTo>
                    <a:pt x="1184123" y="84718"/>
                  </a:lnTo>
                  <a:close/>
                </a:path>
                <a:path w="1352550" h="320675">
                  <a:moveTo>
                    <a:pt x="1306266" y="17015"/>
                  </a:moveTo>
                  <a:lnTo>
                    <a:pt x="1273664" y="17015"/>
                  </a:lnTo>
                  <a:lnTo>
                    <a:pt x="1279360" y="25440"/>
                  </a:lnTo>
                  <a:lnTo>
                    <a:pt x="1284789" y="35012"/>
                  </a:lnTo>
                  <a:lnTo>
                    <a:pt x="1299358" y="70284"/>
                  </a:lnTo>
                  <a:lnTo>
                    <a:pt x="1309955" y="111491"/>
                  </a:lnTo>
                  <a:lnTo>
                    <a:pt x="1315198" y="154571"/>
                  </a:lnTo>
                  <a:lnTo>
                    <a:pt x="1315547" y="168724"/>
                  </a:lnTo>
                  <a:lnTo>
                    <a:pt x="1315346" y="179358"/>
                  </a:lnTo>
                  <a:lnTo>
                    <a:pt x="1310572" y="222655"/>
                  </a:lnTo>
                  <a:lnTo>
                    <a:pt x="1300436" y="264129"/>
                  </a:lnTo>
                  <a:lnTo>
                    <a:pt x="1286202" y="299870"/>
                  </a:lnTo>
                  <a:lnTo>
                    <a:pt x="1273664" y="320551"/>
                  </a:lnTo>
                  <a:lnTo>
                    <a:pt x="1306266" y="320551"/>
                  </a:lnTo>
                  <a:lnTo>
                    <a:pt x="1326167" y="287324"/>
                  </a:lnTo>
                  <a:lnTo>
                    <a:pt x="1340654" y="251182"/>
                  </a:lnTo>
                  <a:lnTo>
                    <a:pt x="1349483" y="211797"/>
                  </a:lnTo>
                  <a:lnTo>
                    <a:pt x="1352433" y="168724"/>
                  </a:lnTo>
                  <a:lnTo>
                    <a:pt x="1351697" y="146800"/>
                  </a:lnTo>
                  <a:lnTo>
                    <a:pt x="1345807" y="105630"/>
                  </a:lnTo>
                  <a:lnTo>
                    <a:pt x="1334087" y="67949"/>
                  </a:lnTo>
                  <a:lnTo>
                    <a:pt x="1316893" y="33264"/>
                  </a:lnTo>
                  <a:lnTo>
                    <a:pt x="1306266" y="170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5987250" y="7351783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5987250" y="7351794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2" y="0"/>
                  </a:moveTo>
                  <a:lnTo>
                    <a:pt x="2699385" y="0"/>
                  </a:lnTo>
                  <a:lnTo>
                    <a:pt x="2699385" y="1146860"/>
                  </a:lnTo>
                  <a:lnTo>
                    <a:pt x="0" y="1146860"/>
                  </a:lnTo>
                  <a:lnTo>
                    <a:pt x="0" y="1157338"/>
                  </a:lnTo>
                  <a:lnTo>
                    <a:pt x="2699385" y="1157338"/>
                  </a:lnTo>
                  <a:lnTo>
                    <a:pt x="2709862" y="1157338"/>
                  </a:lnTo>
                  <a:lnTo>
                    <a:pt x="270986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46240" y="7627239"/>
              <a:ext cx="791148" cy="188297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8697113" y="7351783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8697112" y="7351794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2" y="0"/>
                  </a:moveTo>
                  <a:lnTo>
                    <a:pt x="2699385" y="0"/>
                  </a:lnTo>
                  <a:lnTo>
                    <a:pt x="2699385" y="1146860"/>
                  </a:lnTo>
                  <a:lnTo>
                    <a:pt x="0" y="1146860"/>
                  </a:lnTo>
                  <a:lnTo>
                    <a:pt x="0" y="1157338"/>
                  </a:lnTo>
                  <a:lnTo>
                    <a:pt x="2699385" y="1157338"/>
                  </a:lnTo>
                  <a:lnTo>
                    <a:pt x="2709862" y="1157338"/>
                  </a:lnTo>
                  <a:lnTo>
                    <a:pt x="270986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61625" y="7627239"/>
              <a:ext cx="780952" cy="188297"/>
            </a:xfrm>
            <a:prstGeom prst="rect">
              <a:avLst/>
            </a:prstGeom>
          </p:spPr>
        </p:pic>
        <p:sp>
          <p:nvSpPr>
            <p:cNvPr id="93" name="object 93" descr=""/>
            <p:cNvSpPr/>
            <p:nvPr/>
          </p:nvSpPr>
          <p:spPr>
            <a:xfrm>
              <a:off x="11406986" y="7351783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11406975" y="7351794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4">
                  <a:moveTo>
                    <a:pt x="2709875" y="0"/>
                  </a:moveTo>
                  <a:lnTo>
                    <a:pt x="2699397" y="0"/>
                  </a:lnTo>
                  <a:lnTo>
                    <a:pt x="2699397" y="1146860"/>
                  </a:lnTo>
                  <a:lnTo>
                    <a:pt x="0" y="1146860"/>
                  </a:lnTo>
                  <a:lnTo>
                    <a:pt x="0" y="1157338"/>
                  </a:lnTo>
                  <a:lnTo>
                    <a:pt x="2699397" y="1157338"/>
                  </a:lnTo>
                  <a:lnTo>
                    <a:pt x="2709875" y="1157338"/>
                  </a:lnTo>
                  <a:lnTo>
                    <a:pt x="270987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12377879" y="7627239"/>
              <a:ext cx="767715" cy="188595"/>
            </a:xfrm>
            <a:custGeom>
              <a:avLst/>
              <a:gdLst/>
              <a:ahLst/>
              <a:cxnLst/>
              <a:rect l="l" t="t" r="r" b="b"/>
              <a:pathLst>
                <a:path w="767715" h="188595">
                  <a:moveTo>
                    <a:pt x="67019" y="0"/>
                  </a:moveTo>
                  <a:lnTo>
                    <a:pt x="23830" y="17312"/>
                  </a:lnTo>
                  <a:lnTo>
                    <a:pt x="4457" y="54313"/>
                  </a:lnTo>
                  <a:lnTo>
                    <a:pt x="0" y="93970"/>
                  </a:lnTo>
                  <a:lnTo>
                    <a:pt x="379" y="104952"/>
                  </a:lnTo>
                  <a:lnTo>
                    <a:pt x="7982" y="145015"/>
                  </a:lnTo>
                  <a:lnTo>
                    <a:pt x="31022" y="177231"/>
                  </a:lnTo>
                  <a:lnTo>
                    <a:pt x="47575" y="185530"/>
                  </a:lnTo>
                  <a:lnTo>
                    <a:pt x="47708" y="185530"/>
                  </a:lnTo>
                  <a:lnTo>
                    <a:pt x="57004" y="187605"/>
                  </a:lnTo>
                  <a:lnTo>
                    <a:pt x="57374" y="187605"/>
                  </a:lnTo>
                  <a:lnTo>
                    <a:pt x="67019" y="188297"/>
                  </a:lnTo>
                  <a:lnTo>
                    <a:pt x="77170" y="187605"/>
                  </a:lnTo>
                  <a:lnTo>
                    <a:pt x="115580" y="164470"/>
                  </a:lnTo>
                  <a:lnTo>
                    <a:pt x="58750" y="164470"/>
                  </a:lnTo>
                  <a:lnTo>
                    <a:pt x="51670" y="161793"/>
                  </a:lnTo>
                  <a:lnTo>
                    <a:pt x="30057" y="124272"/>
                  </a:lnTo>
                  <a:lnTo>
                    <a:pt x="27396" y="93970"/>
                  </a:lnTo>
                  <a:lnTo>
                    <a:pt x="28016" y="79658"/>
                  </a:lnTo>
                  <a:lnTo>
                    <a:pt x="37996" y="41630"/>
                  </a:lnTo>
                  <a:lnTo>
                    <a:pt x="57823" y="24719"/>
                  </a:lnTo>
                  <a:lnTo>
                    <a:pt x="56737" y="24719"/>
                  </a:lnTo>
                  <a:lnTo>
                    <a:pt x="67019" y="23381"/>
                  </a:lnTo>
                  <a:lnTo>
                    <a:pt x="115097" y="23381"/>
                  </a:lnTo>
                  <a:lnTo>
                    <a:pt x="110039" y="17312"/>
                  </a:lnTo>
                  <a:lnTo>
                    <a:pt x="102983" y="11155"/>
                  </a:lnTo>
                  <a:lnTo>
                    <a:pt x="95113" y="6274"/>
                  </a:lnTo>
                  <a:lnTo>
                    <a:pt x="86496" y="2788"/>
                  </a:lnTo>
                  <a:lnTo>
                    <a:pt x="77131" y="697"/>
                  </a:lnTo>
                  <a:lnTo>
                    <a:pt x="67019" y="0"/>
                  </a:lnTo>
                  <a:close/>
                </a:path>
                <a:path w="767715" h="188595">
                  <a:moveTo>
                    <a:pt x="115097" y="23381"/>
                  </a:moveTo>
                  <a:lnTo>
                    <a:pt x="75170" y="23381"/>
                  </a:lnTo>
                  <a:lnTo>
                    <a:pt x="82190" y="26117"/>
                  </a:lnTo>
                  <a:lnTo>
                    <a:pt x="88080" y="31591"/>
                  </a:lnTo>
                  <a:lnTo>
                    <a:pt x="105348" y="72976"/>
                  </a:lnTo>
                  <a:lnTo>
                    <a:pt x="106553" y="93970"/>
                  </a:lnTo>
                  <a:lnTo>
                    <a:pt x="105965" y="108371"/>
                  </a:lnTo>
                  <a:lnTo>
                    <a:pt x="105895" y="110094"/>
                  </a:lnTo>
                  <a:lnTo>
                    <a:pt x="90294" y="154280"/>
                  </a:lnTo>
                  <a:lnTo>
                    <a:pt x="67019" y="164470"/>
                  </a:lnTo>
                  <a:lnTo>
                    <a:pt x="115580" y="164470"/>
                  </a:lnTo>
                  <a:lnTo>
                    <a:pt x="131964" y="121679"/>
                  </a:lnTo>
                  <a:lnTo>
                    <a:pt x="133950" y="93970"/>
                  </a:lnTo>
                  <a:lnTo>
                    <a:pt x="133566" y="83032"/>
                  </a:lnTo>
                  <a:lnTo>
                    <a:pt x="125918" y="43281"/>
                  </a:lnTo>
                  <a:lnTo>
                    <a:pt x="121615" y="33621"/>
                  </a:lnTo>
                  <a:lnTo>
                    <a:pt x="121506" y="33375"/>
                  </a:lnTo>
                  <a:lnTo>
                    <a:pt x="116213" y="24719"/>
                  </a:lnTo>
                  <a:lnTo>
                    <a:pt x="115097" y="23381"/>
                  </a:lnTo>
                  <a:close/>
                </a:path>
                <a:path w="767715" h="188595">
                  <a:moveTo>
                    <a:pt x="174258" y="151351"/>
                  </a:moveTo>
                  <a:lnTo>
                    <a:pt x="164501" y="151351"/>
                  </a:lnTo>
                  <a:lnTo>
                    <a:pt x="160307" y="153106"/>
                  </a:lnTo>
                  <a:lnTo>
                    <a:pt x="156797" y="156617"/>
                  </a:lnTo>
                  <a:lnTo>
                    <a:pt x="153287" y="160067"/>
                  </a:lnTo>
                  <a:lnTo>
                    <a:pt x="151532" y="164232"/>
                  </a:lnTo>
                  <a:lnTo>
                    <a:pt x="151532" y="174048"/>
                  </a:lnTo>
                  <a:lnTo>
                    <a:pt x="153287" y="178272"/>
                  </a:lnTo>
                  <a:lnTo>
                    <a:pt x="156797" y="181782"/>
                  </a:lnTo>
                  <a:lnTo>
                    <a:pt x="160307" y="185233"/>
                  </a:lnTo>
                  <a:lnTo>
                    <a:pt x="164501" y="186958"/>
                  </a:lnTo>
                  <a:lnTo>
                    <a:pt x="172652" y="186958"/>
                  </a:lnTo>
                  <a:lnTo>
                    <a:pt x="187228" y="172382"/>
                  </a:lnTo>
                  <a:lnTo>
                    <a:pt x="187228" y="164232"/>
                  </a:lnTo>
                  <a:lnTo>
                    <a:pt x="185473" y="160067"/>
                  </a:lnTo>
                  <a:lnTo>
                    <a:pt x="181963" y="156617"/>
                  </a:lnTo>
                  <a:lnTo>
                    <a:pt x="178453" y="153106"/>
                  </a:lnTo>
                  <a:lnTo>
                    <a:pt x="174258" y="151351"/>
                  </a:lnTo>
                  <a:close/>
                </a:path>
                <a:path w="767715" h="188595">
                  <a:moveTo>
                    <a:pt x="239011" y="137341"/>
                  </a:moveTo>
                  <a:lnTo>
                    <a:pt x="211793" y="137341"/>
                  </a:lnTo>
                  <a:lnTo>
                    <a:pt x="213148" y="144536"/>
                  </a:lnTo>
                  <a:lnTo>
                    <a:pt x="236273" y="177817"/>
                  </a:lnTo>
                  <a:lnTo>
                    <a:pt x="271316" y="187762"/>
                  </a:lnTo>
                  <a:lnTo>
                    <a:pt x="278791" y="187360"/>
                  </a:lnTo>
                  <a:lnTo>
                    <a:pt x="279004" y="187360"/>
                  </a:lnTo>
                  <a:lnTo>
                    <a:pt x="286094" y="186155"/>
                  </a:lnTo>
                  <a:lnTo>
                    <a:pt x="286264" y="186155"/>
                  </a:lnTo>
                  <a:lnTo>
                    <a:pt x="293470" y="183997"/>
                  </a:lnTo>
                  <a:lnTo>
                    <a:pt x="320070" y="163667"/>
                  </a:lnTo>
                  <a:lnTo>
                    <a:pt x="262571" y="163667"/>
                  </a:lnTo>
                  <a:lnTo>
                    <a:pt x="255432" y="161257"/>
                  </a:lnTo>
                  <a:lnTo>
                    <a:pt x="249899" y="156438"/>
                  </a:lnTo>
                  <a:lnTo>
                    <a:pt x="244425" y="151560"/>
                  </a:lnTo>
                  <a:lnTo>
                    <a:pt x="240796" y="145194"/>
                  </a:lnTo>
                  <a:lnTo>
                    <a:pt x="239011" y="137341"/>
                  </a:lnTo>
                  <a:close/>
                </a:path>
                <a:path w="767715" h="188595">
                  <a:moveTo>
                    <a:pt x="340135" y="97093"/>
                  </a:moveTo>
                  <a:lnTo>
                    <a:pt x="313973" y="97093"/>
                  </a:lnTo>
                  <a:lnTo>
                    <a:pt x="313332" y="109966"/>
                  </a:lnTo>
                  <a:lnTo>
                    <a:pt x="313232" y="111974"/>
                  </a:lnTo>
                  <a:lnTo>
                    <a:pt x="296466" y="153828"/>
                  </a:lnTo>
                  <a:lnTo>
                    <a:pt x="271316" y="163667"/>
                  </a:lnTo>
                  <a:lnTo>
                    <a:pt x="320070" y="163667"/>
                  </a:lnTo>
                  <a:lnTo>
                    <a:pt x="337335" y="121902"/>
                  </a:lnTo>
                  <a:lnTo>
                    <a:pt x="337440" y="121417"/>
                  </a:lnTo>
                  <a:lnTo>
                    <a:pt x="337555" y="120891"/>
                  </a:lnTo>
                  <a:lnTo>
                    <a:pt x="337678" y="120324"/>
                  </a:lnTo>
                  <a:lnTo>
                    <a:pt x="339135" y="110301"/>
                  </a:lnTo>
                  <a:lnTo>
                    <a:pt x="339184" y="109966"/>
                  </a:lnTo>
                  <a:lnTo>
                    <a:pt x="340050" y="99413"/>
                  </a:lnTo>
                  <a:lnTo>
                    <a:pt x="340135" y="97093"/>
                  </a:lnTo>
                  <a:close/>
                </a:path>
                <a:path w="767715" h="188595">
                  <a:moveTo>
                    <a:pt x="281787" y="59"/>
                  </a:moveTo>
                  <a:lnTo>
                    <a:pt x="272383" y="59"/>
                  </a:lnTo>
                  <a:lnTo>
                    <a:pt x="264350" y="440"/>
                  </a:lnTo>
                  <a:lnTo>
                    <a:pt x="227544" y="17803"/>
                  </a:lnTo>
                  <a:lnTo>
                    <a:pt x="210678" y="53388"/>
                  </a:lnTo>
                  <a:lnTo>
                    <a:pt x="210187" y="61843"/>
                  </a:lnTo>
                  <a:lnTo>
                    <a:pt x="210568" y="68566"/>
                  </a:lnTo>
                  <a:lnTo>
                    <a:pt x="210666" y="70304"/>
                  </a:lnTo>
                  <a:lnTo>
                    <a:pt x="226852" y="104924"/>
                  </a:lnTo>
                  <a:lnTo>
                    <a:pt x="267211" y="121902"/>
                  </a:lnTo>
                  <a:lnTo>
                    <a:pt x="273696" y="121902"/>
                  </a:lnTo>
                  <a:lnTo>
                    <a:pt x="279794" y="120891"/>
                  </a:lnTo>
                  <a:lnTo>
                    <a:pt x="291217" y="116845"/>
                  </a:lnTo>
                  <a:lnTo>
                    <a:pt x="296363" y="113989"/>
                  </a:lnTo>
                  <a:lnTo>
                    <a:pt x="300944" y="110301"/>
                  </a:lnTo>
                  <a:lnTo>
                    <a:pt x="305585" y="106612"/>
                  </a:lnTo>
                  <a:lnTo>
                    <a:pt x="309452" y="102210"/>
                  </a:lnTo>
                  <a:lnTo>
                    <a:pt x="311143" y="99413"/>
                  </a:lnTo>
                  <a:lnTo>
                    <a:pt x="266170" y="99413"/>
                  </a:lnTo>
                  <a:lnTo>
                    <a:pt x="259923" y="97748"/>
                  </a:lnTo>
                  <a:lnTo>
                    <a:pt x="236959" y="68566"/>
                  </a:lnTo>
                  <a:lnTo>
                    <a:pt x="236959" y="54496"/>
                  </a:lnTo>
                  <a:lnTo>
                    <a:pt x="237214" y="53388"/>
                  </a:lnTo>
                  <a:lnTo>
                    <a:pt x="238498" y="48249"/>
                  </a:lnTo>
                  <a:lnTo>
                    <a:pt x="238565" y="47981"/>
                  </a:lnTo>
                  <a:lnTo>
                    <a:pt x="266765" y="23202"/>
                  </a:lnTo>
                  <a:lnTo>
                    <a:pt x="322937" y="23202"/>
                  </a:lnTo>
                  <a:lnTo>
                    <a:pt x="319149" y="18740"/>
                  </a:lnTo>
                  <a:lnTo>
                    <a:pt x="289819" y="1546"/>
                  </a:lnTo>
                  <a:lnTo>
                    <a:pt x="281787" y="59"/>
                  </a:lnTo>
                  <a:close/>
                </a:path>
                <a:path w="767715" h="188595">
                  <a:moveTo>
                    <a:pt x="322937" y="23202"/>
                  </a:moveTo>
                  <a:lnTo>
                    <a:pt x="280806" y="23202"/>
                  </a:lnTo>
                  <a:lnTo>
                    <a:pt x="287112" y="24987"/>
                  </a:lnTo>
                  <a:lnTo>
                    <a:pt x="292645" y="28556"/>
                  </a:lnTo>
                  <a:lnTo>
                    <a:pt x="298178" y="32067"/>
                  </a:lnTo>
                  <a:lnTo>
                    <a:pt x="302521" y="36707"/>
                  </a:lnTo>
                  <a:lnTo>
                    <a:pt x="305674" y="42478"/>
                  </a:lnTo>
                  <a:lnTo>
                    <a:pt x="308887" y="48249"/>
                  </a:lnTo>
                  <a:lnTo>
                    <a:pt x="310493" y="54496"/>
                  </a:lnTo>
                  <a:lnTo>
                    <a:pt x="310493" y="66275"/>
                  </a:lnTo>
                  <a:lnTo>
                    <a:pt x="283304" y="98402"/>
                  </a:lnTo>
                  <a:lnTo>
                    <a:pt x="278426" y="99413"/>
                  </a:lnTo>
                  <a:lnTo>
                    <a:pt x="311143" y="99413"/>
                  </a:lnTo>
                  <a:lnTo>
                    <a:pt x="312546" y="97093"/>
                  </a:lnTo>
                  <a:lnTo>
                    <a:pt x="340135" y="97093"/>
                  </a:lnTo>
                  <a:lnTo>
                    <a:pt x="340087" y="78286"/>
                  </a:lnTo>
                  <a:lnTo>
                    <a:pt x="331463" y="37681"/>
                  </a:lnTo>
                  <a:lnTo>
                    <a:pt x="331398" y="37514"/>
                  </a:lnTo>
                  <a:lnTo>
                    <a:pt x="327828" y="30431"/>
                  </a:lnTo>
                  <a:lnTo>
                    <a:pt x="323723" y="24128"/>
                  </a:lnTo>
                  <a:lnTo>
                    <a:pt x="322937" y="23202"/>
                  </a:lnTo>
                  <a:close/>
                </a:path>
                <a:path w="767715" h="188595">
                  <a:moveTo>
                    <a:pt x="474675" y="2498"/>
                  </a:moveTo>
                  <a:lnTo>
                    <a:pt x="353843" y="2498"/>
                  </a:lnTo>
                  <a:lnTo>
                    <a:pt x="353843" y="26147"/>
                  </a:lnTo>
                  <a:lnTo>
                    <a:pt x="446118" y="26147"/>
                  </a:lnTo>
                  <a:lnTo>
                    <a:pt x="446118" y="27486"/>
                  </a:lnTo>
                  <a:lnTo>
                    <a:pt x="366337" y="185263"/>
                  </a:lnTo>
                  <a:lnTo>
                    <a:pt x="395162" y="185263"/>
                  </a:lnTo>
                  <a:lnTo>
                    <a:pt x="474675" y="26950"/>
                  </a:lnTo>
                  <a:lnTo>
                    <a:pt x="474675" y="2498"/>
                  </a:lnTo>
                  <a:close/>
                </a:path>
                <a:path w="767715" h="188595">
                  <a:moveTo>
                    <a:pt x="522934" y="137608"/>
                  </a:moveTo>
                  <a:lnTo>
                    <a:pt x="496161" y="137608"/>
                  </a:lnTo>
                  <a:lnTo>
                    <a:pt x="496892" y="144681"/>
                  </a:lnTo>
                  <a:lnTo>
                    <a:pt x="519565" y="177778"/>
                  </a:lnTo>
                  <a:lnTo>
                    <a:pt x="556042" y="187762"/>
                  </a:lnTo>
                  <a:lnTo>
                    <a:pt x="563266" y="187360"/>
                  </a:lnTo>
                  <a:lnTo>
                    <a:pt x="564436" y="187360"/>
                  </a:lnTo>
                  <a:lnTo>
                    <a:pt x="601331" y="170315"/>
                  </a:lnTo>
                  <a:lnTo>
                    <a:pt x="606430" y="164559"/>
                  </a:lnTo>
                  <a:lnTo>
                    <a:pt x="547237" y="164559"/>
                  </a:lnTo>
                  <a:lnTo>
                    <a:pt x="539681" y="162031"/>
                  </a:lnTo>
                  <a:lnTo>
                    <a:pt x="527143" y="151976"/>
                  </a:lnTo>
                  <a:lnTo>
                    <a:pt x="526764" y="151351"/>
                  </a:lnTo>
                  <a:lnTo>
                    <a:pt x="523588" y="145462"/>
                  </a:lnTo>
                  <a:lnTo>
                    <a:pt x="522934" y="137608"/>
                  </a:lnTo>
                  <a:close/>
                </a:path>
                <a:path w="767715" h="188595">
                  <a:moveTo>
                    <a:pt x="607183" y="88050"/>
                  </a:moveTo>
                  <a:lnTo>
                    <a:pt x="562140" y="88050"/>
                  </a:lnTo>
                  <a:lnTo>
                    <a:pt x="568565" y="89746"/>
                  </a:lnTo>
                  <a:lnTo>
                    <a:pt x="579810" y="96409"/>
                  </a:lnTo>
                  <a:lnTo>
                    <a:pt x="584242" y="100990"/>
                  </a:lnTo>
                  <a:lnTo>
                    <a:pt x="590667" y="112651"/>
                  </a:lnTo>
                  <a:lnTo>
                    <a:pt x="592274" y="119284"/>
                  </a:lnTo>
                  <a:lnTo>
                    <a:pt x="592274" y="134039"/>
                  </a:lnTo>
                  <a:lnTo>
                    <a:pt x="590697" y="140553"/>
                  </a:lnTo>
                  <a:lnTo>
                    <a:pt x="587544" y="146265"/>
                  </a:lnTo>
                  <a:lnTo>
                    <a:pt x="584450" y="151976"/>
                  </a:lnTo>
                  <a:lnTo>
                    <a:pt x="580166" y="156468"/>
                  </a:lnTo>
                  <a:lnTo>
                    <a:pt x="569279" y="162953"/>
                  </a:lnTo>
                  <a:lnTo>
                    <a:pt x="563062" y="164559"/>
                  </a:lnTo>
                  <a:lnTo>
                    <a:pt x="606451" y="164559"/>
                  </a:lnTo>
                  <a:lnTo>
                    <a:pt x="618956" y="126186"/>
                  </a:lnTo>
                  <a:lnTo>
                    <a:pt x="618608" y="119284"/>
                  </a:lnTo>
                  <a:lnTo>
                    <a:pt x="618521" y="117563"/>
                  </a:lnTo>
                  <a:lnTo>
                    <a:pt x="617127" y="109453"/>
                  </a:lnTo>
                  <a:lnTo>
                    <a:pt x="614773" y="101856"/>
                  </a:lnTo>
                  <a:lnTo>
                    <a:pt x="611460" y="94773"/>
                  </a:lnTo>
                  <a:lnTo>
                    <a:pt x="607361" y="88264"/>
                  </a:lnTo>
                  <a:lnTo>
                    <a:pt x="607183" y="88050"/>
                  </a:lnTo>
                  <a:close/>
                </a:path>
                <a:path w="767715" h="188595">
                  <a:moveTo>
                    <a:pt x="610122" y="2498"/>
                  </a:moveTo>
                  <a:lnTo>
                    <a:pt x="509637" y="2498"/>
                  </a:lnTo>
                  <a:lnTo>
                    <a:pt x="499374" y="94594"/>
                  </a:lnTo>
                  <a:lnTo>
                    <a:pt x="524629" y="98343"/>
                  </a:lnTo>
                  <a:lnTo>
                    <a:pt x="528080" y="95249"/>
                  </a:lnTo>
                  <a:lnTo>
                    <a:pt x="532601" y="92750"/>
                  </a:lnTo>
                  <a:lnTo>
                    <a:pt x="543786" y="88943"/>
                  </a:lnTo>
                  <a:lnTo>
                    <a:pt x="549001" y="88050"/>
                  </a:lnTo>
                  <a:lnTo>
                    <a:pt x="607183" y="88050"/>
                  </a:lnTo>
                  <a:lnTo>
                    <a:pt x="602558" y="82480"/>
                  </a:lnTo>
                  <a:lnTo>
                    <a:pt x="597053" y="77421"/>
                  </a:lnTo>
                  <a:lnTo>
                    <a:pt x="596854" y="77282"/>
                  </a:lnTo>
                  <a:lnTo>
                    <a:pt x="526771" y="77282"/>
                  </a:lnTo>
                  <a:lnTo>
                    <a:pt x="532572" y="26147"/>
                  </a:lnTo>
                  <a:lnTo>
                    <a:pt x="610122" y="26147"/>
                  </a:lnTo>
                  <a:lnTo>
                    <a:pt x="610122" y="2498"/>
                  </a:lnTo>
                  <a:close/>
                </a:path>
                <a:path w="767715" h="188595">
                  <a:moveTo>
                    <a:pt x="561129" y="65145"/>
                  </a:moveTo>
                  <a:lnTo>
                    <a:pt x="554346" y="65145"/>
                  </a:lnTo>
                  <a:lnTo>
                    <a:pt x="547981" y="66305"/>
                  </a:lnTo>
                  <a:lnTo>
                    <a:pt x="536141" y="70946"/>
                  </a:lnTo>
                  <a:lnTo>
                    <a:pt x="531411" y="73831"/>
                  </a:lnTo>
                  <a:lnTo>
                    <a:pt x="527842" y="77282"/>
                  </a:lnTo>
                  <a:lnTo>
                    <a:pt x="596854" y="77282"/>
                  </a:lnTo>
                  <a:lnTo>
                    <a:pt x="561129" y="65145"/>
                  </a:lnTo>
                  <a:close/>
                </a:path>
                <a:path w="767715" h="188595">
                  <a:moveTo>
                    <a:pt x="671231" y="137608"/>
                  </a:moveTo>
                  <a:lnTo>
                    <a:pt x="644459" y="137608"/>
                  </a:lnTo>
                  <a:lnTo>
                    <a:pt x="645189" y="144681"/>
                  </a:lnTo>
                  <a:lnTo>
                    <a:pt x="667862" y="177778"/>
                  </a:lnTo>
                  <a:lnTo>
                    <a:pt x="704339" y="187762"/>
                  </a:lnTo>
                  <a:lnTo>
                    <a:pt x="711563" y="187360"/>
                  </a:lnTo>
                  <a:lnTo>
                    <a:pt x="712734" y="187360"/>
                  </a:lnTo>
                  <a:lnTo>
                    <a:pt x="749629" y="170315"/>
                  </a:lnTo>
                  <a:lnTo>
                    <a:pt x="754727" y="164559"/>
                  </a:lnTo>
                  <a:lnTo>
                    <a:pt x="695534" y="164559"/>
                  </a:lnTo>
                  <a:lnTo>
                    <a:pt x="687978" y="162031"/>
                  </a:lnTo>
                  <a:lnTo>
                    <a:pt x="675440" y="151976"/>
                  </a:lnTo>
                  <a:lnTo>
                    <a:pt x="675061" y="151351"/>
                  </a:lnTo>
                  <a:lnTo>
                    <a:pt x="671885" y="145462"/>
                  </a:lnTo>
                  <a:lnTo>
                    <a:pt x="671231" y="137608"/>
                  </a:lnTo>
                  <a:close/>
                </a:path>
                <a:path w="767715" h="188595">
                  <a:moveTo>
                    <a:pt x="755480" y="88050"/>
                  </a:moveTo>
                  <a:lnTo>
                    <a:pt x="710437" y="88050"/>
                  </a:lnTo>
                  <a:lnTo>
                    <a:pt x="716863" y="89746"/>
                  </a:lnTo>
                  <a:lnTo>
                    <a:pt x="728107" y="96409"/>
                  </a:lnTo>
                  <a:lnTo>
                    <a:pt x="732539" y="100990"/>
                  </a:lnTo>
                  <a:lnTo>
                    <a:pt x="738964" y="112651"/>
                  </a:lnTo>
                  <a:lnTo>
                    <a:pt x="740571" y="119284"/>
                  </a:lnTo>
                  <a:lnTo>
                    <a:pt x="740571" y="134039"/>
                  </a:lnTo>
                  <a:lnTo>
                    <a:pt x="738994" y="140553"/>
                  </a:lnTo>
                  <a:lnTo>
                    <a:pt x="735841" y="146265"/>
                  </a:lnTo>
                  <a:lnTo>
                    <a:pt x="732747" y="151976"/>
                  </a:lnTo>
                  <a:lnTo>
                    <a:pt x="728464" y="156468"/>
                  </a:lnTo>
                  <a:lnTo>
                    <a:pt x="717576" y="162953"/>
                  </a:lnTo>
                  <a:lnTo>
                    <a:pt x="711359" y="164559"/>
                  </a:lnTo>
                  <a:lnTo>
                    <a:pt x="754749" y="164559"/>
                  </a:lnTo>
                  <a:lnTo>
                    <a:pt x="767254" y="126186"/>
                  </a:lnTo>
                  <a:lnTo>
                    <a:pt x="766905" y="119284"/>
                  </a:lnTo>
                  <a:lnTo>
                    <a:pt x="766819" y="117563"/>
                  </a:lnTo>
                  <a:lnTo>
                    <a:pt x="765424" y="109453"/>
                  </a:lnTo>
                  <a:lnTo>
                    <a:pt x="763070" y="101856"/>
                  </a:lnTo>
                  <a:lnTo>
                    <a:pt x="759757" y="94773"/>
                  </a:lnTo>
                  <a:lnTo>
                    <a:pt x="755658" y="88264"/>
                  </a:lnTo>
                  <a:lnTo>
                    <a:pt x="755480" y="88050"/>
                  </a:lnTo>
                  <a:close/>
                </a:path>
                <a:path w="767715" h="188595">
                  <a:moveTo>
                    <a:pt x="758419" y="2498"/>
                  </a:moveTo>
                  <a:lnTo>
                    <a:pt x="657934" y="2498"/>
                  </a:lnTo>
                  <a:lnTo>
                    <a:pt x="647671" y="94594"/>
                  </a:lnTo>
                  <a:lnTo>
                    <a:pt x="672926" y="98343"/>
                  </a:lnTo>
                  <a:lnTo>
                    <a:pt x="676377" y="95249"/>
                  </a:lnTo>
                  <a:lnTo>
                    <a:pt x="680899" y="92750"/>
                  </a:lnTo>
                  <a:lnTo>
                    <a:pt x="692083" y="88943"/>
                  </a:lnTo>
                  <a:lnTo>
                    <a:pt x="697298" y="88050"/>
                  </a:lnTo>
                  <a:lnTo>
                    <a:pt x="755480" y="88050"/>
                  </a:lnTo>
                  <a:lnTo>
                    <a:pt x="750856" y="82480"/>
                  </a:lnTo>
                  <a:lnTo>
                    <a:pt x="745351" y="77421"/>
                  </a:lnTo>
                  <a:lnTo>
                    <a:pt x="745151" y="77282"/>
                  </a:lnTo>
                  <a:lnTo>
                    <a:pt x="675068" y="77282"/>
                  </a:lnTo>
                  <a:lnTo>
                    <a:pt x="680869" y="26147"/>
                  </a:lnTo>
                  <a:lnTo>
                    <a:pt x="758419" y="26147"/>
                  </a:lnTo>
                  <a:lnTo>
                    <a:pt x="758419" y="2498"/>
                  </a:lnTo>
                  <a:close/>
                </a:path>
                <a:path w="767715" h="188595">
                  <a:moveTo>
                    <a:pt x="709426" y="65145"/>
                  </a:moveTo>
                  <a:lnTo>
                    <a:pt x="702644" y="65145"/>
                  </a:lnTo>
                  <a:lnTo>
                    <a:pt x="696278" y="66305"/>
                  </a:lnTo>
                  <a:lnTo>
                    <a:pt x="684438" y="70946"/>
                  </a:lnTo>
                  <a:lnTo>
                    <a:pt x="679709" y="73831"/>
                  </a:lnTo>
                  <a:lnTo>
                    <a:pt x="676139" y="77282"/>
                  </a:lnTo>
                  <a:lnTo>
                    <a:pt x="745151" y="77282"/>
                  </a:lnTo>
                  <a:lnTo>
                    <a:pt x="709426" y="651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14116849" y="7351783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14116837" y="7351794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4">
                  <a:moveTo>
                    <a:pt x="2709875" y="0"/>
                  </a:moveTo>
                  <a:lnTo>
                    <a:pt x="2699397" y="0"/>
                  </a:lnTo>
                  <a:lnTo>
                    <a:pt x="2699397" y="1146860"/>
                  </a:lnTo>
                  <a:lnTo>
                    <a:pt x="0" y="1146860"/>
                  </a:lnTo>
                  <a:lnTo>
                    <a:pt x="0" y="1157338"/>
                  </a:lnTo>
                  <a:lnTo>
                    <a:pt x="2699397" y="1157338"/>
                  </a:lnTo>
                  <a:lnTo>
                    <a:pt x="2709875" y="1157338"/>
                  </a:lnTo>
                  <a:lnTo>
                    <a:pt x="270987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073509" y="7627239"/>
              <a:ext cx="797216" cy="188297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3277387" y="8509120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5" y="0"/>
                  </a:moveTo>
                  <a:lnTo>
                    <a:pt x="0" y="0"/>
                  </a:lnTo>
                  <a:lnTo>
                    <a:pt x="0" y="1031687"/>
                  </a:lnTo>
                  <a:lnTo>
                    <a:pt x="9874" y="1080596"/>
                  </a:lnTo>
                  <a:lnTo>
                    <a:pt x="36802" y="1120536"/>
                  </a:lnTo>
                  <a:lnTo>
                    <a:pt x="76741" y="1147463"/>
                  </a:lnTo>
                  <a:lnTo>
                    <a:pt x="12565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3277387" y="8509120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10470" y="0"/>
                  </a:moveTo>
                  <a:lnTo>
                    <a:pt x="0" y="0"/>
                  </a:lnTo>
                  <a:lnTo>
                    <a:pt x="0" y="1031687"/>
                  </a:lnTo>
                  <a:lnTo>
                    <a:pt x="9874" y="1080596"/>
                  </a:lnTo>
                  <a:lnTo>
                    <a:pt x="36802" y="1120536"/>
                  </a:lnTo>
                  <a:lnTo>
                    <a:pt x="76741" y="1147464"/>
                  </a:lnTo>
                  <a:lnTo>
                    <a:pt x="125651" y="1157338"/>
                  </a:lnTo>
                  <a:lnTo>
                    <a:pt x="125650" y="1146867"/>
                  </a:lnTo>
                  <a:lnTo>
                    <a:pt x="80817" y="1137815"/>
                  </a:lnTo>
                  <a:lnTo>
                    <a:pt x="44206" y="1113131"/>
                  </a:lnTo>
                  <a:lnTo>
                    <a:pt x="19522" y="1076520"/>
                  </a:lnTo>
                  <a:lnTo>
                    <a:pt x="10470" y="1031687"/>
                  </a:lnTo>
                  <a:lnTo>
                    <a:pt x="10470" y="0"/>
                  </a:lnTo>
                  <a:close/>
                </a:path>
                <a:path w="2710179" h="1157604">
                  <a:moveTo>
                    <a:pt x="2699394" y="1146867"/>
                  </a:moveTo>
                  <a:lnTo>
                    <a:pt x="125650" y="1146867"/>
                  </a:lnTo>
                  <a:lnTo>
                    <a:pt x="125650" y="1157338"/>
                  </a:lnTo>
                  <a:lnTo>
                    <a:pt x="2709865" y="1157338"/>
                  </a:lnTo>
                  <a:lnTo>
                    <a:pt x="2699394" y="1146867"/>
                  </a:lnTo>
                  <a:close/>
                </a:path>
                <a:path w="2710179" h="1157604">
                  <a:moveTo>
                    <a:pt x="2709865" y="0"/>
                  </a:moveTo>
                  <a:lnTo>
                    <a:pt x="2699394" y="0"/>
                  </a:lnTo>
                  <a:lnTo>
                    <a:pt x="2699394" y="1146867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3513577" y="8794214"/>
              <a:ext cx="1260475" cy="320675"/>
            </a:xfrm>
            <a:custGeom>
              <a:avLst/>
              <a:gdLst/>
              <a:ahLst/>
              <a:cxnLst/>
              <a:rect l="l" t="t" r="r" b="b"/>
              <a:pathLst>
                <a:path w="1260475" h="320675">
                  <a:moveTo>
                    <a:pt x="86860" y="26177"/>
                  </a:moveTo>
                  <a:lnTo>
                    <a:pt x="0" y="26177"/>
                  </a:lnTo>
                  <a:lnTo>
                    <a:pt x="0" y="269863"/>
                  </a:lnTo>
                  <a:lnTo>
                    <a:pt x="36767" y="269863"/>
                  </a:lnTo>
                  <a:lnTo>
                    <a:pt x="36767" y="177648"/>
                  </a:lnTo>
                  <a:lnTo>
                    <a:pt x="20941" y="177648"/>
                  </a:lnTo>
                  <a:lnTo>
                    <a:pt x="20941" y="145997"/>
                  </a:lnTo>
                  <a:lnTo>
                    <a:pt x="36767" y="145997"/>
                  </a:lnTo>
                  <a:lnTo>
                    <a:pt x="36767" y="57708"/>
                  </a:lnTo>
                  <a:lnTo>
                    <a:pt x="158581" y="57708"/>
                  </a:lnTo>
                  <a:lnTo>
                    <a:pt x="123917" y="31665"/>
                  </a:lnTo>
                  <a:lnTo>
                    <a:pt x="100417" y="26787"/>
                  </a:lnTo>
                  <a:lnTo>
                    <a:pt x="86860" y="26177"/>
                  </a:lnTo>
                  <a:close/>
                </a:path>
                <a:path w="1260475" h="320675">
                  <a:moveTo>
                    <a:pt x="120296" y="159918"/>
                  </a:moveTo>
                  <a:lnTo>
                    <a:pt x="79602" y="159918"/>
                  </a:lnTo>
                  <a:lnTo>
                    <a:pt x="138620" y="269863"/>
                  </a:lnTo>
                  <a:lnTo>
                    <a:pt x="180503" y="269863"/>
                  </a:lnTo>
                  <a:lnTo>
                    <a:pt x="130005" y="177648"/>
                  </a:lnTo>
                  <a:lnTo>
                    <a:pt x="86741" y="177648"/>
                  </a:lnTo>
                  <a:lnTo>
                    <a:pt x="100298" y="177060"/>
                  </a:lnTo>
                  <a:lnTo>
                    <a:pt x="112651" y="175298"/>
                  </a:lnTo>
                  <a:lnTo>
                    <a:pt x="123798" y="172360"/>
                  </a:lnTo>
                  <a:lnTo>
                    <a:pt x="126498" y="171244"/>
                  </a:lnTo>
                  <a:lnTo>
                    <a:pt x="120296" y="159918"/>
                  </a:lnTo>
                  <a:close/>
                </a:path>
                <a:path w="1260475" h="320675">
                  <a:moveTo>
                    <a:pt x="36767" y="145997"/>
                  </a:moveTo>
                  <a:lnTo>
                    <a:pt x="20941" y="145997"/>
                  </a:lnTo>
                  <a:lnTo>
                    <a:pt x="20941" y="177648"/>
                  </a:lnTo>
                  <a:lnTo>
                    <a:pt x="36767" y="177648"/>
                  </a:lnTo>
                  <a:lnTo>
                    <a:pt x="36767" y="145997"/>
                  </a:lnTo>
                  <a:close/>
                </a:path>
                <a:path w="1260475" h="320675">
                  <a:moveTo>
                    <a:pt x="158581" y="57708"/>
                  </a:moveTo>
                  <a:lnTo>
                    <a:pt x="82934" y="57708"/>
                  </a:lnTo>
                  <a:lnTo>
                    <a:pt x="91597" y="58050"/>
                  </a:lnTo>
                  <a:lnTo>
                    <a:pt x="99384" y="59077"/>
                  </a:lnTo>
                  <a:lnTo>
                    <a:pt x="128863" y="78650"/>
                  </a:lnTo>
                  <a:lnTo>
                    <a:pt x="132432" y="85393"/>
                  </a:lnTo>
                  <a:lnTo>
                    <a:pt x="134217" y="93365"/>
                  </a:lnTo>
                  <a:lnTo>
                    <a:pt x="134217" y="111689"/>
                  </a:lnTo>
                  <a:lnTo>
                    <a:pt x="106434" y="143119"/>
                  </a:lnTo>
                  <a:lnTo>
                    <a:pt x="83410" y="145997"/>
                  </a:lnTo>
                  <a:lnTo>
                    <a:pt x="36767" y="145997"/>
                  </a:lnTo>
                  <a:lnTo>
                    <a:pt x="36767" y="177648"/>
                  </a:lnTo>
                  <a:lnTo>
                    <a:pt x="89119" y="177648"/>
                  </a:lnTo>
                  <a:lnTo>
                    <a:pt x="79602" y="159918"/>
                  </a:lnTo>
                  <a:lnTo>
                    <a:pt x="146488" y="159918"/>
                  </a:lnTo>
                  <a:lnTo>
                    <a:pt x="168872" y="123598"/>
                  </a:lnTo>
                  <a:lnTo>
                    <a:pt x="171222" y="102567"/>
                  </a:lnTo>
                  <a:lnTo>
                    <a:pt x="170733" y="93365"/>
                  </a:lnTo>
                  <a:lnTo>
                    <a:pt x="161941" y="62944"/>
                  </a:lnTo>
                  <a:lnTo>
                    <a:pt x="158581" y="57708"/>
                  </a:lnTo>
                  <a:close/>
                </a:path>
                <a:path w="1260475" h="320675">
                  <a:moveTo>
                    <a:pt x="126498" y="171244"/>
                  </a:moveTo>
                  <a:lnTo>
                    <a:pt x="123798" y="172360"/>
                  </a:lnTo>
                  <a:lnTo>
                    <a:pt x="112651" y="175298"/>
                  </a:lnTo>
                  <a:lnTo>
                    <a:pt x="100298" y="177060"/>
                  </a:lnTo>
                  <a:lnTo>
                    <a:pt x="86741" y="177648"/>
                  </a:lnTo>
                  <a:lnTo>
                    <a:pt x="130005" y="177648"/>
                  </a:lnTo>
                  <a:lnTo>
                    <a:pt x="126498" y="171244"/>
                  </a:lnTo>
                  <a:close/>
                </a:path>
                <a:path w="1260475" h="320675">
                  <a:moveTo>
                    <a:pt x="146488" y="159918"/>
                  </a:moveTo>
                  <a:lnTo>
                    <a:pt x="120296" y="159918"/>
                  </a:lnTo>
                  <a:lnTo>
                    <a:pt x="126498" y="171244"/>
                  </a:lnTo>
                  <a:lnTo>
                    <a:pt x="133741" y="168248"/>
                  </a:lnTo>
                  <a:lnTo>
                    <a:pt x="142546" y="163079"/>
                  </a:lnTo>
                  <a:lnTo>
                    <a:pt x="146488" y="159918"/>
                  </a:lnTo>
                  <a:close/>
                </a:path>
                <a:path w="1260475" h="320675">
                  <a:moveTo>
                    <a:pt x="297884" y="23202"/>
                  </a:moveTo>
                  <a:lnTo>
                    <a:pt x="256241" y="23202"/>
                  </a:lnTo>
                  <a:lnTo>
                    <a:pt x="262627" y="25145"/>
                  </a:lnTo>
                  <a:lnTo>
                    <a:pt x="267783" y="29032"/>
                  </a:lnTo>
                  <a:lnTo>
                    <a:pt x="273018" y="32840"/>
                  </a:lnTo>
                  <a:lnTo>
                    <a:pt x="275636" y="38075"/>
                  </a:lnTo>
                  <a:lnTo>
                    <a:pt x="275636" y="48705"/>
                  </a:lnTo>
                  <a:lnTo>
                    <a:pt x="274684" y="52433"/>
                  </a:lnTo>
                  <a:lnTo>
                    <a:pt x="272780" y="55924"/>
                  </a:lnTo>
                  <a:lnTo>
                    <a:pt x="270956" y="59335"/>
                  </a:lnTo>
                  <a:lnTo>
                    <a:pt x="268259" y="62825"/>
                  </a:lnTo>
                  <a:lnTo>
                    <a:pt x="261120" y="69964"/>
                  </a:lnTo>
                  <a:lnTo>
                    <a:pt x="256757" y="73970"/>
                  </a:lnTo>
                  <a:lnTo>
                    <a:pt x="195082" y="126840"/>
                  </a:lnTo>
                  <a:lnTo>
                    <a:pt x="195082" y="148020"/>
                  </a:lnTo>
                  <a:lnTo>
                    <a:pt x="307168" y="148020"/>
                  </a:lnTo>
                  <a:lnTo>
                    <a:pt x="307168" y="124103"/>
                  </a:lnTo>
                  <a:lnTo>
                    <a:pt x="237441" y="124103"/>
                  </a:lnTo>
                  <a:lnTo>
                    <a:pt x="237441" y="123032"/>
                  </a:lnTo>
                  <a:lnTo>
                    <a:pt x="265046" y="99711"/>
                  </a:lnTo>
                  <a:lnTo>
                    <a:pt x="271464" y="94475"/>
                  </a:lnTo>
                  <a:lnTo>
                    <a:pt x="277272" y="89478"/>
                  </a:lnTo>
                  <a:lnTo>
                    <a:pt x="302369" y="57113"/>
                  </a:lnTo>
                  <a:lnTo>
                    <a:pt x="303717" y="50926"/>
                  </a:lnTo>
                  <a:lnTo>
                    <a:pt x="303717" y="35854"/>
                  </a:lnTo>
                  <a:lnTo>
                    <a:pt x="301417" y="28318"/>
                  </a:lnTo>
                  <a:lnTo>
                    <a:pt x="297884" y="23202"/>
                  </a:lnTo>
                  <a:close/>
                </a:path>
                <a:path w="1260475" h="320675">
                  <a:moveTo>
                    <a:pt x="249102" y="0"/>
                  </a:moveTo>
                  <a:lnTo>
                    <a:pt x="237456" y="788"/>
                  </a:lnTo>
                  <a:lnTo>
                    <a:pt x="226347" y="3279"/>
                  </a:lnTo>
                  <a:lnTo>
                    <a:pt x="226608" y="3279"/>
                  </a:lnTo>
                  <a:lnTo>
                    <a:pt x="217466" y="7094"/>
                  </a:lnTo>
                  <a:lnTo>
                    <a:pt x="193535" y="46405"/>
                  </a:lnTo>
                  <a:lnTo>
                    <a:pt x="221735" y="46405"/>
                  </a:lnTo>
                  <a:lnTo>
                    <a:pt x="221735" y="39345"/>
                  </a:lnTo>
                  <a:lnTo>
                    <a:pt x="224194" y="33713"/>
                  </a:lnTo>
                  <a:lnTo>
                    <a:pt x="234030" y="25304"/>
                  </a:lnTo>
                  <a:lnTo>
                    <a:pt x="240535" y="23202"/>
                  </a:lnTo>
                  <a:lnTo>
                    <a:pt x="297884" y="23202"/>
                  </a:lnTo>
                  <a:lnTo>
                    <a:pt x="292294" y="14992"/>
                  </a:lnTo>
                  <a:lnTo>
                    <a:pt x="257052" y="364"/>
                  </a:lnTo>
                  <a:lnTo>
                    <a:pt x="249102" y="0"/>
                  </a:lnTo>
                  <a:close/>
                </a:path>
                <a:path w="1260475" h="320675">
                  <a:moveTo>
                    <a:pt x="580727" y="17015"/>
                  </a:moveTo>
                  <a:lnTo>
                    <a:pt x="548124" y="17015"/>
                  </a:lnTo>
                  <a:lnTo>
                    <a:pt x="537497" y="33264"/>
                  </a:lnTo>
                  <a:lnTo>
                    <a:pt x="520303" y="67949"/>
                  </a:lnTo>
                  <a:lnTo>
                    <a:pt x="508583" y="105630"/>
                  </a:lnTo>
                  <a:lnTo>
                    <a:pt x="502693" y="146800"/>
                  </a:lnTo>
                  <a:lnTo>
                    <a:pt x="501957" y="168724"/>
                  </a:lnTo>
                  <a:lnTo>
                    <a:pt x="502693" y="190699"/>
                  </a:lnTo>
                  <a:lnTo>
                    <a:pt x="508583" y="231928"/>
                  </a:lnTo>
                  <a:lnTo>
                    <a:pt x="520303" y="269617"/>
                  </a:lnTo>
                  <a:lnTo>
                    <a:pt x="537497" y="304302"/>
                  </a:lnTo>
                  <a:lnTo>
                    <a:pt x="548124" y="320551"/>
                  </a:lnTo>
                  <a:lnTo>
                    <a:pt x="580727" y="320551"/>
                  </a:lnTo>
                  <a:lnTo>
                    <a:pt x="575030" y="312126"/>
                  </a:lnTo>
                  <a:lnTo>
                    <a:pt x="569601" y="302555"/>
                  </a:lnTo>
                  <a:lnTo>
                    <a:pt x="555033" y="267282"/>
                  </a:lnTo>
                  <a:lnTo>
                    <a:pt x="544436" y="226075"/>
                  </a:lnTo>
                  <a:lnTo>
                    <a:pt x="539193" y="182928"/>
                  </a:lnTo>
                  <a:lnTo>
                    <a:pt x="538843" y="168724"/>
                  </a:lnTo>
                  <a:lnTo>
                    <a:pt x="539044" y="158096"/>
                  </a:lnTo>
                  <a:lnTo>
                    <a:pt x="543818" y="114919"/>
                  </a:lnTo>
                  <a:lnTo>
                    <a:pt x="553955" y="73504"/>
                  </a:lnTo>
                  <a:lnTo>
                    <a:pt x="568188" y="37696"/>
                  </a:lnTo>
                  <a:lnTo>
                    <a:pt x="576399" y="23239"/>
                  </a:lnTo>
                  <a:lnTo>
                    <a:pt x="580727" y="17015"/>
                  </a:lnTo>
                  <a:close/>
                </a:path>
                <a:path w="1260475" h="320675">
                  <a:moveTo>
                    <a:pt x="656018" y="43311"/>
                  </a:moveTo>
                  <a:lnTo>
                    <a:pt x="620441" y="43311"/>
                  </a:lnTo>
                  <a:lnTo>
                    <a:pt x="620441" y="223577"/>
                  </a:lnTo>
                  <a:lnTo>
                    <a:pt x="636594" y="260582"/>
                  </a:lnTo>
                  <a:lnTo>
                    <a:pt x="673747" y="272243"/>
                  </a:lnTo>
                  <a:lnTo>
                    <a:pt x="678666" y="272243"/>
                  </a:lnTo>
                  <a:lnTo>
                    <a:pt x="684218" y="271687"/>
                  </a:lnTo>
                  <a:lnTo>
                    <a:pt x="688026" y="270815"/>
                  </a:lnTo>
                  <a:lnTo>
                    <a:pt x="691834" y="270021"/>
                  </a:lnTo>
                  <a:lnTo>
                    <a:pt x="694769" y="269228"/>
                  </a:lnTo>
                  <a:lnTo>
                    <a:pt x="696831" y="268435"/>
                  </a:lnTo>
                  <a:lnTo>
                    <a:pt x="690744" y="240592"/>
                  </a:lnTo>
                  <a:lnTo>
                    <a:pt x="674025" y="240592"/>
                  </a:lnTo>
                  <a:lnTo>
                    <a:pt x="670416" y="239997"/>
                  </a:lnTo>
                  <a:lnTo>
                    <a:pt x="656113" y="223577"/>
                  </a:lnTo>
                  <a:lnTo>
                    <a:pt x="656018" y="43311"/>
                  </a:lnTo>
                  <a:close/>
                </a:path>
                <a:path w="1260475" h="320675">
                  <a:moveTo>
                    <a:pt x="690406" y="239045"/>
                  </a:moveTo>
                  <a:lnTo>
                    <a:pt x="689216" y="239283"/>
                  </a:lnTo>
                  <a:lnTo>
                    <a:pt x="683266" y="240394"/>
                  </a:lnTo>
                  <a:lnTo>
                    <a:pt x="680768" y="240592"/>
                  </a:lnTo>
                  <a:lnTo>
                    <a:pt x="690744" y="240592"/>
                  </a:lnTo>
                  <a:lnTo>
                    <a:pt x="690458" y="239283"/>
                  </a:lnTo>
                  <a:lnTo>
                    <a:pt x="690406" y="239045"/>
                  </a:lnTo>
                  <a:close/>
                </a:path>
                <a:path w="1260475" h="320675">
                  <a:moveTo>
                    <a:pt x="620441" y="87098"/>
                  </a:moveTo>
                  <a:lnTo>
                    <a:pt x="593669" y="87098"/>
                  </a:lnTo>
                  <a:lnTo>
                    <a:pt x="593669" y="115655"/>
                  </a:lnTo>
                  <a:lnTo>
                    <a:pt x="620441" y="115655"/>
                  </a:lnTo>
                  <a:lnTo>
                    <a:pt x="620441" y="87098"/>
                  </a:lnTo>
                  <a:close/>
                </a:path>
                <a:path w="1260475" h="320675">
                  <a:moveTo>
                    <a:pt x="693499" y="87098"/>
                  </a:moveTo>
                  <a:lnTo>
                    <a:pt x="656018" y="87098"/>
                  </a:lnTo>
                  <a:lnTo>
                    <a:pt x="656018" y="115655"/>
                  </a:lnTo>
                  <a:lnTo>
                    <a:pt x="693499" y="115655"/>
                  </a:lnTo>
                  <a:lnTo>
                    <a:pt x="693499" y="87098"/>
                  </a:lnTo>
                  <a:close/>
                </a:path>
                <a:path w="1260475" h="320675">
                  <a:moveTo>
                    <a:pt x="797110" y="84718"/>
                  </a:moveTo>
                  <a:lnTo>
                    <a:pt x="752609" y="96736"/>
                  </a:lnTo>
                  <a:lnTo>
                    <a:pt x="723100" y="130172"/>
                  </a:lnTo>
                  <a:lnTo>
                    <a:pt x="712629" y="179670"/>
                  </a:lnTo>
                  <a:lnTo>
                    <a:pt x="713283" y="193436"/>
                  </a:lnTo>
                  <a:lnTo>
                    <a:pt x="728294" y="238123"/>
                  </a:lnTo>
                  <a:lnTo>
                    <a:pt x="763310" y="267059"/>
                  </a:lnTo>
                  <a:lnTo>
                    <a:pt x="799609" y="273551"/>
                  </a:lnTo>
                  <a:lnTo>
                    <a:pt x="809328" y="273172"/>
                  </a:lnTo>
                  <a:lnTo>
                    <a:pt x="849554" y="260076"/>
                  </a:lnTo>
                  <a:lnTo>
                    <a:pt x="866235" y="244162"/>
                  </a:lnTo>
                  <a:lnTo>
                    <a:pt x="799966" y="244162"/>
                  </a:lnTo>
                  <a:lnTo>
                    <a:pt x="792417" y="243745"/>
                  </a:lnTo>
                  <a:lnTo>
                    <a:pt x="758104" y="223911"/>
                  </a:lnTo>
                  <a:lnTo>
                    <a:pt x="748201" y="189189"/>
                  </a:lnTo>
                  <a:lnTo>
                    <a:pt x="732738" y="189189"/>
                  </a:lnTo>
                  <a:lnTo>
                    <a:pt x="732738" y="162536"/>
                  </a:lnTo>
                  <a:lnTo>
                    <a:pt x="748272" y="162536"/>
                  </a:lnTo>
                  <a:lnTo>
                    <a:pt x="748459" y="159153"/>
                  </a:lnTo>
                  <a:lnTo>
                    <a:pt x="771171" y="121486"/>
                  </a:lnTo>
                  <a:lnTo>
                    <a:pt x="797348" y="114108"/>
                  </a:lnTo>
                  <a:lnTo>
                    <a:pt x="860306" y="114108"/>
                  </a:lnTo>
                  <a:lnTo>
                    <a:pt x="858619" y="111781"/>
                  </a:lnTo>
                  <a:lnTo>
                    <a:pt x="827095" y="89835"/>
                  </a:lnTo>
                  <a:lnTo>
                    <a:pt x="820190" y="87723"/>
                  </a:lnTo>
                  <a:lnTo>
                    <a:pt x="820365" y="87723"/>
                  </a:lnTo>
                  <a:lnTo>
                    <a:pt x="812340" y="85998"/>
                  </a:lnTo>
                  <a:lnTo>
                    <a:pt x="804785" y="85038"/>
                  </a:lnTo>
                  <a:lnTo>
                    <a:pt x="797110" y="84718"/>
                  </a:lnTo>
                  <a:close/>
                </a:path>
                <a:path w="1260475" h="320675">
                  <a:moveTo>
                    <a:pt x="842087" y="218103"/>
                  </a:moveTo>
                  <a:lnTo>
                    <a:pt x="812856" y="243210"/>
                  </a:lnTo>
                  <a:lnTo>
                    <a:pt x="806708" y="244162"/>
                  </a:lnTo>
                  <a:lnTo>
                    <a:pt x="866235" y="244162"/>
                  </a:lnTo>
                  <a:lnTo>
                    <a:pt x="870109" y="238123"/>
                  </a:lnTo>
                  <a:lnTo>
                    <a:pt x="873336" y="231378"/>
                  </a:lnTo>
                  <a:lnTo>
                    <a:pt x="875761" y="224172"/>
                  </a:lnTo>
                  <a:lnTo>
                    <a:pt x="842087" y="218103"/>
                  </a:lnTo>
                  <a:close/>
                </a:path>
                <a:path w="1260475" h="320675">
                  <a:moveTo>
                    <a:pt x="748272" y="162536"/>
                  </a:moveTo>
                  <a:lnTo>
                    <a:pt x="732738" y="162536"/>
                  </a:lnTo>
                  <a:lnTo>
                    <a:pt x="732738" y="189189"/>
                  </a:lnTo>
                  <a:lnTo>
                    <a:pt x="748201" y="189189"/>
                  </a:lnTo>
                  <a:lnTo>
                    <a:pt x="748272" y="162536"/>
                  </a:lnTo>
                  <a:close/>
                </a:path>
                <a:path w="1260475" h="320675">
                  <a:moveTo>
                    <a:pt x="860306" y="114108"/>
                  </a:moveTo>
                  <a:lnTo>
                    <a:pt x="806550" y="114108"/>
                  </a:lnTo>
                  <a:lnTo>
                    <a:pt x="814561" y="116210"/>
                  </a:lnTo>
                  <a:lnTo>
                    <a:pt x="828285" y="124619"/>
                  </a:lnTo>
                  <a:lnTo>
                    <a:pt x="843158" y="162536"/>
                  </a:lnTo>
                  <a:lnTo>
                    <a:pt x="748272" y="162536"/>
                  </a:lnTo>
                  <a:lnTo>
                    <a:pt x="748201" y="189189"/>
                  </a:lnTo>
                  <a:lnTo>
                    <a:pt x="878021" y="189189"/>
                  </a:lnTo>
                  <a:lnTo>
                    <a:pt x="878021" y="176577"/>
                  </a:lnTo>
                  <a:lnTo>
                    <a:pt x="871358" y="134336"/>
                  </a:lnTo>
                  <a:lnTo>
                    <a:pt x="863475" y="118481"/>
                  </a:lnTo>
                  <a:lnTo>
                    <a:pt x="860306" y="114108"/>
                  </a:lnTo>
                  <a:close/>
                </a:path>
                <a:path w="1260475" h="320675">
                  <a:moveTo>
                    <a:pt x="933740" y="217746"/>
                  </a:moveTo>
                  <a:lnTo>
                    <a:pt x="899352" y="222982"/>
                  </a:lnTo>
                  <a:lnTo>
                    <a:pt x="902490" y="234427"/>
                  </a:lnTo>
                  <a:lnTo>
                    <a:pt x="907503" y="244489"/>
                  </a:lnTo>
                  <a:lnTo>
                    <a:pt x="945371" y="270279"/>
                  </a:lnTo>
                  <a:lnTo>
                    <a:pt x="973243" y="273551"/>
                  </a:lnTo>
                  <a:lnTo>
                    <a:pt x="983974" y="273098"/>
                  </a:lnTo>
                  <a:lnTo>
                    <a:pt x="1027174" y="257667"/>
                  </a:lnTo>
                  <a:lnTo>
                    <a:pt x="1039343" y="244875"/>
                  </a:lnTo>
                  <a:lnTo>
                    <a:pt x="973005" y="244875"/>
                  </a:lnTo>
                  <a:lnTo>
                    <a:pt x="966024" y="244489"/>
                  </a:lnTo>
                  <a:lnTo>
                    <a:pt x="965555" y="244489"/>
                  </a:lnTo>
                  <a:lnTo>
                    <a:pt x="958459" y="243180"/>
                  </a:lnTo>
                  <a:lnTo>
                    <a:pt x="952324" y="241060"/>
                  </a:lnTo>
                  <a:lnTo>
                    <a:pt x="946947" y="238093"/>
                  </a:lnTo>
                  <a:lnTo>
                    <a:pt x="940284" y="233492"/>
                  </a:lnTo>
                  <a:lnTo>
                    <a:pt x="935881" y="226710"/>
                  </a:lnTo>
                  <a:lnTo>
                    <a:pt x="933740" y="217746"/>
                  </a:lnTo>
                  <a:close/>
                </a:path>
                <a:path w="1260475" h="320675">
                  <a:moveTo>
                    <a:pt x="975266" y="84718"/>
                  </a:moveTo>
                  <a:lnTo>
                    <a:pt x="931196" y="95346"/>
                  </a:lnTo>
                  <a:lnTo>
                    <a:pt x="905272" y="131019"/>
                  </a:lnTo>
                  <a:lnTo>
                    <a:pt x="904810" y="137430"/>
                  </a:lnTo>
                  <a:lnTo>
                    <a:pt x="904707" y="138858"/>
                  </a:lnTo>
                  <a:lnTo>
                    <a:pt x="905448" y="147980"/>
                  </a:lnTo>
                  <a:lnTo>
                    <a:pt x="905465" y="148191"/>
                  </a:lnTo>
                  <a:lnTo>
                    <a:pt x="907741" y="156676"/>
                  </a:lnTo>
                  <a:lnTo>
                    <a:pt x="942723" y="186319"/>
                  </a:lnTo>
                  <a:lnTo>
                    <a:pt x="994344" y="198431"/>
                  </a:lnTo>
                  <a:lnTo>
                    <a:pt x="1000809" y="201366"/>
                  </a:lnTo>
                  <a:lnTo>
                    <a:pt x="1005013" y="205253"/>
                  </a:lnTo>
                  <a:lnTo>
                    <a:pt x="1009297" y="209140"/>
                  </a:lnTo>
                  <a:lnTo>
                    <a:pt x="1011438" y="213939"/>
                  </a:lnTo>
                  <a:lnTo>
                    <a:pt x="1011438" y="226710"/>
                  </a:lnTo>
                  <a:lnTo>
                    <a:pt x="1008029" y="232560"/>
                  </a:lnTo>
                  <a:lnTo>
                    <a:pt x="1007948" y="232699"/>
                  </a:lnTo>
                  <a:lnTo>
                    <a:pt x="1000967" y="237617"/>
                  </a:lnTo>
                  <a:lnTo>
                    <a:pt x="995293" y="240793"/>
                  </a:lnTo>
                  <a:lnTo>
                    <a:pt x="988398" y="243180"/>
                  </a:lnTo>
                  <a:lnTo>
                    <a:pt x="988092" y="243180"/>
                  </a:lnTo>
                  <a:lnTo>
                    <a:pt x="980947" y="244489"/>
                  </a:lnTo>
                  <a:lnTo>
                    <a:pt x="980087" y="244489"/>
                  </a:lnTo>
                  <a:lnTo>
                    <a:pt x="973005" y="244875"/>
                  </a:lnTo>
                  <a:lnTo>
                    <a:pt x="1039343" y="244875"/>
                  </a:lnTo>
                  <a:lnTo>
                    <a:pt x="1047967" y="217032"/>
                  </a:lnTo>
                  <a:lnTo>
                    <a:pt x="1047307" y="209140"/>
                  </a:lnTo>
                  <a:lnTo>
                    <a:pt x="1020005" y="174941"/>
                  </a:lnTo>
                  <a:lnTo>
                    <a:pt x="958885" y="158491"/>
                  </a:lnTo>
                  <a:lnTo>
                    <a:pt x="951588" y="155437"/>
                  </a:lnTo>
                  <a:lnTo>
                    <a:pt x="942545" y="147980"/>
                  </a:lnTo>
                  <a:lnTo>
                    <a:pt x="940284" y="143062"/>
                  </a:lnTo>
                  <a:lnTo>
                    <a:pt x="940284" y="129894"/>
                  </a:lnTo>
                  <a:lnTo>
                    <a:pt x="943655" y="124143"/>
                  </a:lnTo>
                  <a:lnTo>
                    <a:pt x="950398" y="119701"/>
                  </a:lnTo>
                  <a:lnTo>
                    <a:pt x="955538" y="116860"/>
                  </a:lnTo>
                  <a:lnTo>
                    <a:pt x="955410" y="116860"/>
                  </a:lnTo>
                  <a:lnTo>
                    <a:pt x="961761" y="114614"/>
                  </a:lnTo>
                  <a:lnTo>
                    <a:pt x="968380" y="113342"/>
                  </a:lnTo>
                  <a:lnTo>
                    <a:pt x="975623" y="112918"/>
                  </a:lnTo>
                  <a:lnTo>
                    <a:pt x="1036280" y="112918"/>
                  </a:lnTo>
                  <a:lnTo>
                    <a:pt x="1036039" y="112472"/>
                  </a:lnTo>
                  <a:lnTo>
                    <a:pt x="1001741" y="87931"/>
                  </a:lnTo>
                  <a:lnTo>
                    <a:pt x="989292" y="85522"/>
                  </a:lnTo>
                  <a:lnTo>
                    <a:pt x="975266" y="84718"/>
                  </a:lnTo>
                  <a:close/>
                </a:path>
                <a:path w="1260475" h="320675">
                  <a:moveTo>
                    <a:pt x="1036280" y="112918"/>
                  </a:moveTo>
                  <a:lnTo>
                    <a:pt x="983000" y="112918"/>
                  </a:lnTo>
                  <a:lnTo>
                    <a:pt x="989148" y="114108"/>
                  </a:lnTo>
                  <a:lnTo>
                    <a:pt x="998984" y="118868"/>
                  </a:lnTo>
                  <a:lnTo>
                    <a:pt x="1002871" y="121922"/>
                  </a:lnTo>
                  <a:lnTo>
                    <a:pt x="1005727" y="125650"/>
                  </a:lnTo>
                  <a:lnTo>
                    <a:pt x="1008662" y="129378"/>
                  </a:lnTo>
                  <a:lnTo>
                    <a:pt x="1010804" y="133305"/>
                  </a:lnTo>
                  <a:lnTo>
                    <a:pt x="1012152" y="137430"/>
                  </a:lnTo>
                  <a:lnTo>
                    <a:pt x="1044398" y="131718"/>
                  </a:lnTo>
                  <a:lnTo>
                    <a:pt x="1041065" y="121922"/>
                  </a:lnTo>
                  <a:lnTo>
                    <a:pt x="1040940" y="121553"/>
                  </a:lnTo>
                  <a:lnTo>
                    <a:pt x="1036280" y="112918"/>
                  </a:lnTo>
                  <a:close/>
                </a:path>
                <a:path w="1260475" h="320675">
                  <a:moveTo>
                    <a:pt x="1124865" y="43311"/>
                  </a:moveTo>
                  <a:lnTo>
                    <a:pt x="1089288" y="43311"/>
                  </a:lnTo>
                  <a:lnTo>
                    <a:pt x="1089288" y="223577"/>
                  </a:lnTo>
                  <a:lnTo>
                    <a:pt x="1105441" y="260582"/>
                  </a:lnTo>
                  <a:lnTo>
                    <a:pt x="1142594" y="272243"/>
                  </a:lnTo>
                  <a:lnTo>
                    <a:pt x="1147513" y="272243"/>
                  </a:lnTo>
                  <a:lnTo>
                    <a:pt x="1153065" y="271687"/>
                  </a:lnTo>
                  <a:lnTo>
                    <a:pt x="1156873" y="270815"/>
                  </a:lnTo>
                  <a:lnTo>
                    <a:pt x="1160680" y="270021"/>
                  </a:lnTo>
                  <a:lnTo>
                    <a:pt x="1163616" y="269228"/>
                  </a:lnTo>
                  <a:lnTo>
                    <a:pt x="1165678" y="268435"/>
                  </a:lnTo>
                  <a:lnTo>
                    <a:pt x="1159591" y="240592"/>
                  </a:lnTo>
                  <a:lnTo>
                    <a:pt x="1142872" y="240592"/>
                  </a:lnTo>
                  <a:lnTo>
                    <a:pt x="1139263" y="239997"/>
                  </a:lnTo>
                  <a:lnTo>
                    <a:pt x="1124960" y="223577"/>
                  </a:lnTo>
                  <a:lnTo>
                    <a:pt x="1124865" y="43311"/>
                  </a:lnTo>
                  <a:close/>
                </a:path>
                <a:path w="1260475" h="320675">
                  <a:moveTo>
                    <a:pt x="1159253" y="239045"/>
                  </a:moveTo>
                  <a:lnTo>
                    <a:pt x="1158063" y="239283"/>
                  </a:lnTo>
                  <a:lnTo>
                    <a:pt x="1152113" y="240394"/>
                  </a:lnTo>
                  <a:lnTo>
                    <a:pt x="1149615" y="240592"/>
                  </a:lnTo>
                  <a:lnTo>
                    <a:pt x="1159591" y="240592"/>
                  </a:lnTo>
                  <a:lnTo>
                    <a:pt x="1159305" y="239283"/>
                  </a:lnTo>
                  <a:lnTo>
                    <a:pt x="1159253" y="239045"/>
                  </a:lnTo>
                  <a:close/>
                </a:path>
                <a:path w="1260475" h="320675">
                  <a:moveTo>
                    <a:pt x="1089288" y="87098"/>
                  </a:moveTo>
                  <a:lnTo>
                    <a:pt x="1062516" y="87098"/>
                  </a:lnTo>
                  <a:lnTo>
                    <a:pt x="1062516" y="115655"/>
                  </a:lnTo>
                  <a:lnTo>
                    <a:pt x="1089288" y="115655"/>
                  </a:lnTo>
                  <a:lnTo>
                    <a:pt x="1089288" y="87098"/>
                  </a:lnTo>
                  <a:close/>
                </a:path>
                <a:path w="1260475" h="320675">
                  <a:moveTo>
                    <a:pt x="1162346" y="87098"/>
                  </a:moveTo>
                  <a:lnTo>
                    <a:pt x="1124865" y="87098"/>
                  </a:lnTo>
                  <a:lnTo>
                    <a:pt x="1124865" y="115655"/>
                  </a:lnTo>
                  <a:lnTo>
                    <a:pt x="1162346" y="115655"/>
                  </a:lnTo>
                  <a:lnTo>
                    <a:pt x="1162346" y="87098"/>
                  </a:lnTo>
                  <a:close/>
                </a:path>
                <a:path w="1260475" h="320675">
                  <a:moveTo>
                    <a:pt x="1213900" y="17015"/>
                  </a:moveTo>
                  <a:lnTo>
                    <a:pt x="1181297" y="17015"/>
                  </a:lnTo>
                  <a:lnTo>
                    <a:pt x="1186994" y="25440"/>
                  </a:lnTo>
                  <a:lnTo>
                    <a:pt x="1192423" y="35012"/>
                  </a:lnTo>
                  <a:lnTo>
                    <a:pt x="1206991" y="70284"/>
                  </a:lnTo>
                  <a:lnTo>
                    <a:pt x="1217589" y="111491"/>
                  </a:lnTo>
                  <a:lnTo>
                    <a:pt x="1222831" y="154571"/>
                  </a:lnTo>
                  <a:lnTo>
                    <a:pt x="1223181" y="168724"/>
                  </a:lnTo>
                  <a:lnTo>
                    <a:pt x="1222980" y="179358"/>
                  </a:lnTo>
                  <a:lnTo>
                    <a:pt x="1218206" y="222655"/>
                  </a:lnTo>
                  <a:lnTo>
                    <a:pt x="1208070" y="264129"/>
                  </a:lnTo>
                  <a:lnTo>
                    <a:pt x="1193836" y="299870"/>
                  </a:lnTo>
                  <a:lnTo>
                    <a:pt x="1181297" y="320551"/>
                  </a:lnTo>
                  <a:lnTo>
                    <a:pt x="1213900" y="320551"/>
                  </a:lnTo>
                  <a:lnTo>
                    <a:pt x="1233801" y="287324"/>
                  </a:lnTo>
                  <a:lnTo>
                    <a:pt x="1248287" y="251182"/>
                  </a:lnTo>
                  <a:lnTo>
                    <a:pt x="1257117" y="211797"/>
                  </a:lnTo>
                  <a:lnTo>
                    <a:pt x="1260067" y="168724"/>
                  </a:lnTo>
                  <a:lnTo>
                    <a:pt x="1259331" y="146800"/>
                  </a:lnTo>
                  <a:lnTo>
                    <a:pt x="1257142" y="125955"/>
                  </a:lnTo>
                  <a:lnTo>
                    <a:pt x="1257122" y="125769"/>
                  </a:lnTo>
                  <a:lnTo>
                    <a:pt x="1248287" y="86384"/>
                  </a:lnTo>
                  <a:lnTo>
                    <a:pt x="1233801" y="50242"/>
                  </a:lnTo>
                  <a:lnTo>
                    <a:pt x="1224527" y="33264"/>
                  </a:lnTo>
                  <a:lnTo>
                    <a:pt x="1213900" y="170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5987250" y="8509120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5987250" y="8509120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2" y="0"/>
                  </a:moveTo>
                  <a:lnTo>
                    <a:pt x="2699385" y="0"/>
                  </a:lnTo>
                  <a:lnTo>
                    <a:pt x="2699385" y="1146873"/>
                  </a:lnTo>
                  <a:lnTo>
                    <a:pt x="0" y="1146873"/>
                  </a:lnTo>
                  <a:lnTo>
                    <a:pt x="0" y="1157351"/>
                  </a:lnTo>
                  <a:lnTo>
                    <a:pt x="2699385" y="1157351"/>
                  </a:lnTo>
                  <a:lnTo>
                    <a:pt x="2709862" y="1157351"/>
                  </a:lnTo>
                  <a:lnTo>
                    <a:pt x="270986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45381" y="8784576"/>
              <a:ext cx="792866" cy="188297"/>
            </a:xfrm>
            <a:prstGeom prst="rect">
              <a:avLst/>
            </a:prstGeom>
          </p:spPr>
        </p:pic>
        <p:sp>
          <p:nvSpPr>
            <p:cNvPr id="105" name="object 105" descr=""/>
            <p:cNvSpPr/>
            <p:nvPr/>
          </p:nvSpPr>
          <p:spPr>
            <a:xfrm>
              <a:off x="8697113" y="8509120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8697112" y="8509120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79" h="1157604">
                  <a:moveTo>
                    <a:pt x="2709862" y="0"/>
                  </a:moveTo>
                  <a:lnTo>
                    <a:pt x="2699385" y="0"/>
                  </a:lnTo>
                  <a:lnTo>
                    <a:pt x="2699385" y="1146873"/>
                  </a:lnTo>
                  <a:lnTo>
                    <a:pt x="0" y="1146873"/>
                  </a:lnTo>
                  <a:lnTo>
                    <a:pt x="0" y="1157351"/>
                  </a:lnTo>
                  <a:lnTo>
                    <a:pt x="2699385" y="1157351"/>
                  </a:lnTo>
                  <a:lnTo>
                    <a:pt x="2709862" y="1157351"/>
                  </a:lnTo>
                  <a:lnTo>
                    <a:pt x="270986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9648618" y="8784576"/>
              <a:ext cx="807720" cy="188595"/>
            </a:xfrm>
            <a:custGeom>
              <a:avLst/>
              <a:gdLst/>
              <a:ahLst/>
              <a:cxnLst/>
              <a:rect l="l" t="t" r="r" b="b"/>
              <a:pathLst>
                <a:path w="807720" h="188595">
                  <a:moveTo>
                    <a:pt x="67019" y="0"/>
                  </a:moveTo>
                  <a:lnTo>
                    <a:pt x="23830" y="17312"/>
                  </a:lnTo>
                  <a:lnTo>
                    <a:pt x="4457" y="54313"/>
                  </a:lnTo>
                  <a:lnTo>
                    <a:pt x="0" y="93970"/>
                  </a:lnTo>
                  <a:lnTo>
                    <a:pt x="379" y="104952"/>
                  </a:lnTo>
                  <a:lnTo>
                    <a:pt x="7982" y="145015"/>
                  </a:lnTo>
                  <a:lnTo>
                    <a:pt x="31022" y="177231"/>
                  </a:lnTo>
                  <a:lnTo>
                    <a:pt x="47575" y="185530"/>
                  </a:lnTo>
                  <a:lnTo>
                    <a:pt x="47708" y="185530"/>
                  </a:lnTo>
                  <a:lnTo>
                    <a:pt x="57004" y="187605"/>
                  </a:lnTo>
                  <a:lnTo>
                    <a:pt x="57374" y="187605"/>
                  </a:lnTo>
                  <a:lnTo>
                    <a:pt x="67019" y="188297"/>
                  </a:lnTo>
                  <a:lnTo>
                    <a:pt x="77170" y="187605"/>
                  </a:lnTo>
                  <a:lnTo>
                    <a:pt x="115580" y="164470"/>
                  </a:lnTo>
                  <a:lnTo>
                    <a:pt x="58750" y="164470"/>
                  </a:lnTo>
                  <a:lnTo>
                    <a:pt x="51670" y="161793"/>
                  </a:lnTo>
                  <a:lnTo>
                    <a:pt x="30057" y="124272"/>
                  </a:lnTo>
                  <a:lnTo>
                    <a:pt x="27396" y="93970"/>
                  </a:lnTo>
                  <a:lnTo>
                    <a:pt x="28016" y="79658"/>
                  </a:lnTo>
                  <a:lnTo>
                    <a:pt x="37996" y="41630"/>
                  </a:lnTo>
                  <a:lnTo>
                    <a:pt x="57823" y="24719"/>
                  </a:lnTo>
                  <a:lnTo>
                    <a:pt x="56737" y="24719"/>
                  </a:lnTo>
                  <a:lnTo>
                    <a:pt x="67019" y="23381"/>
                  </a:lnTo>
                  <a:lnTo>
                    <a:pt x="115097" y="23381"/>
                  </a:lnTo>
                  <a:lnTo>
                    <a:pt x="110039" y="17312"/>
                  </a:lnTo>
                  <a:lnTo>
                    <a:pt x="102983" y="11155"/>
                  </a:lnTo>
                  <a:lnTo>
                    <a:pt x="95113" y="6274"/>
                  </a:lnTo>
                  <a:lnTo>
                    <a:pt x="86496" y="2788"/>
                  </a:lnTo>
                  <a:lnTo>
                    <a:pt x="77131" y="697"/>
                  </a:lnTo>
                  <a:lnTo>
                    <a:pt x="67019" y="0"/>
                  </a:lnTo>
                  <a:close/>
                </a:path>
                <a:path w="807720" h="188595">
                  <a:moveTo>
                    <a:pt x="115097" y="23381"/>
                  </a:moveTo>
                  <a:lnTo>
                    <a:pt x="75170" y="23381"/>
                  </a:lnTo>
                  <a:lnTo>
                    <a:pt x="82190" y="26117"/>
                  </a:lnTo>
                  <a:lnTo>
                    <a:pt x="88080" y="31591"/>
                  </a:lnTo>
                  <a:lnTo>
                    <a:pt x="105348" y="72976"/>
                  </a:lnTo>
                  <a:lnTo>
                    <a:pt x="106553" y="93970"/>
                  </a:lnTo>
                  <a:lnTo>
                    <a:pt x="105965" y="108371"/>
                  </a:lnTo>
                  <a:lnTo>
                    <a:pt x="105895" y="110094"/>
                  </a:lnTo>
                  <a:lnTo>
                    <a:pt x="90294" y="154280"/>
                  </a:lnTo>
                  <a:lnTo>
                    <a:pt x="67019" y="164470"/>
                  </a:lnTo>
                  <a:lnTo>
                    <a:pt x="115580" y="164470"/>
                  </a:lnTo>
                  <a:lnTo>
                    <a:pt x="131964" y="121679"/>
                  </a:lnTo>
                  <a:lnTo>
                    <a:pt x="133950" y="93970"/>
                  </a:lnTo>
                  <a:lnTo>
                    <a:pt x="133566" y="83032"/>
                  </a:lnTo>
                  <a:lnTo>
                    <a:pt x="125918" y="43281"/>
                  </a:lnTo>
                  <a:lnTo>
                    <a:pt x="121615" y="33621"/>
                  </a:lnTo>
                  <a:lnTo>
                    <a:pt x="121506" y="33375"/>
                  </a:lnTo>
                  <a:lnTo>
                    <a:pt x="116213" y="24719"/>
                  </a:lnTo>
                  <a:lnTo>
                    <a:pt x="115097" y="23381"/>
                  </a:lnTo>
                  <a:close/>
                </a:path>
                <a:path w="807720" h="188595">
                  <a:moveTo>
                    <a:pt x="174258" y="151351"/>
                  </a:moveTo>
                  <a:lnTo>
                    <a:pt x="164501" y="151351"/>
                  </a:lnTo>
                  <a:lnTo>
                    <a:pt x="160307" y="153106"/>
                  </a:lnTo>
                  <a:lnTo>
                    <a:pt x="156797" y="156617"/>
                  </a:lnTo>
                  <a:lnTo>
                    <a:pt x="153287" y="160067"/>
                  </a:lnTo>
                  <a:lnTo>
                    <a:pt x="151532" y="164232"/>
                  </a:lnTo>
                  <a:lnTo>
                    <a:pt x="151532" y="174048"/>
                  </a:lnTo>
                  <a:lnTo>
                    <a:pt x="153287" y="178272"/>
                  </a:lnTo>
                  <a:lnTo>
                    <a:pt x="156797" y="181782"/>
                  </a:lnTo>
                  <a:lnTo>
                    <a:pt x="160307" y="185233"/>
                  </a:lnTo>
                  <a:lnTo>
                    <a:pt x="164501" y="186958"/>
                  </a:lnTo>
                  <a:lnTo>
                    <a:pt x="172652" y="186958"/>
                  </a:lnTo>
                  <a:lnTo>
                    <a:pt x="187228" y="172382"/>
                  </a:lnTo>
                  <a:lnTo>
                    <a:pt x="187228" y="164232"/>
                  </a:lnTo>
                  <a:lnTo>
                    <a:pt x="185473" y="160067"/>
                  </a:lnTo>
                  <a:lnTo>
                    <a:pt x="181963" y="156617"/>
                  </a:lnTo>
                  <a:lnTo>
                    <a:pt x="178453" y="153106"/>
                  </a:lnTo>
                  <a:lnTo>
                    <a:pt x="174258" y="151351"/>
                  </a:lnTo>
                  <a:close/>
                </a:path>
                <a:path w="807720" h="188595">
                  <a:moveTo>
                    <a:pt x="239011" y="137341"/>
                  </a:moveTo>
                  <a:lnTo>
                    <a:pt x="211793" y="137341"/>
                  </a:lnTo>
                  <a:lnTo>
                    <a:pt x="213148" y="144536"/>
                  </a:lnTo>
                  <a:lnTo>
                    <a:pt x="236273" y="177817"/>
                  </a:lnTo>
                  <a:lnTo>
                    <a:pt x="271316" y="187762"/>
                  </a:lnTo>
                  <a:lnTo>
                    <a:pt x="278791" y="187360"/>
                  </a:lnTo>
                  <a:lnTo>
                    <a:pt x="279004" y="187360"/>
                  </a:lnTo>
                  <a:lnTo>
                    <a:pt x="286094" y="186155"/>
                  </a:lnTo>
                  <a:lnTo>
                    <a:pt x="286264" y="186155"/>
                  </a:lnTo>
                  <a:lnTo>
                    <a:pt x="293470" y="183997"/>
                  </a:lnTo>
                  <a:lnTo>
                    <a:pt x="320070" y="163667"/>
                  </a:lnTo>
                  <a:lnTo>
                    <a:pt x="262571" y="163667"/>
                  </a:lnTo>
                  <a:lnTo>
                    <a:pt x="255432" y="161257"/>
                  </a:lnTo>
                  <a:lnTo>
                    <a:pt x="249899" y="156438"/>
                  </a:lnTo>
                  <a:lnTo>
                    <a:pt x="244425" y="151560"/>
                  </a:lnTo>
                  <a:lnTo>
                    <a:pt x="240796" y="145194"/>
                  </a:lnTo>
                  <a:lnTo>
                    <a:pt x="239011" y="137341"/>
                  </a:lnTo>
                  <a:close/>
                </a:path>
                <a:path w="807720" h="188595">
                  <a:moveTo>
                    <a:pt x="340135" y="97093"/>
                  </a:moveTo>
                  <a:lnTo>
                    <a:pt x="313973" y="97093"/>
                  </a:lnTo>
                  <a:lnTo>
                    <a:pt x="313332" y="109966"/>
                  </a:lnTo>
                  <a:lnTo>
                    <a:pt x="313232" y="111974"/>
                  </a:lnTo>
                  <a:lnTo>
                    <a:pt x="296466" y="153828"/>
                  </a:lnTo>
                  <a:lnTo>
                    <a:pt x="271316" y="163667"/>
                  </a:lnTo>
                  <a:lnTo>
                    <a:pt x="320070" y="163667"/>
                  </a:lnTo>
                  <a:lnTo>
                    <a:pt x="337335" y="121902"/>
                  </a:lnTo>
                  <a:lnTo>
                    <a:pt x="337440" y="121417"/>
                  </a:lnTo>
                  <a:lnTo>
                    <a:pt x="337555" y="120891"/>
                  </a:lnTo>
                  <a:lnTo>
                    <a:pt x="337678" y="120324"/>
                  </a:lnTo>
                  <a:lnTo>
                    <a:pt x="339135" y="110301"/>
                  </a:lnTo>
                  <a:lnTo>
                    <a:pt x="339184" y="109966"/>
                  </a:lnTo>
                  <a:lnTo>
                    <a:pt x="340050" y="99413"/>
                  </a:lnTo>
                  <a:lnTo>
                    <a:pt x="340135" y="97093"/>
                  </a:lnTo>
                  <a:close/>
                </a:path>
                <a:path w="807720" h="188595">
                  <a:moveTo>
                    <a:pt x="281787" y="59"/>
                  </a:moveTo>
                  <a:lnTo>
                    <a:pt x="272383" y="59"/>
                  </a:lnTo>
                  <a:lnTo>
                    <a:pt x="264350" y="440"/>
                  </a:lnTo>
                  <a:lnTo>
                    <a:pt x="227544" y="17803"/>
                  </a:lnTo>
                  <a:lnTo>
                    <a:pt x="210678" y="53388"/>
                  </a:lnTo>
                  <a:lnTo>
                    <a:pt x="210187" y="61843"/>
                  </a:lnTo>
                  <a:lnTo>
                    <a:pt x="210568" y="68566"/>
                  </a:lnTo>
                  <a:lnTo>
                    <a:pt x="210666" y="70304"/>
                  </a:lnTo>
                  <a:lnTo>
                    <a:pt x="226852" y="104924"/>
                  </a:lnTo>
                  <a:lnTo>
                    <a:pt x="267211" y="121902"/>
                  </a:lnTo>
                  <a:lnTo>
                    <a:pt x="273696" y="121902"/>
                  </a:lnTo>
                  <a:lnTo>
                    <a:pt x="279794" y="120891"/>
                  </a:lnTo>
                  <a:lnTo>
                    <a:pt x="291217" y="116845"/>
                  </a:lnTo>
                  <a:lnTo>
                    <a:pt x="296363" y="113989"/>
                  </a:lnTo>
                  <a:lnTo>
                    <a:pt x="300944" y="110301"/>
                  </a:lnTo>
                  <a:lnTo>
                    <a:pt x="305585" y="106612"/>
                  </a:lnTo>
                  <a:lnTo>
                    <a:pt x="309452" y="102210"/>
                  </a:lnTo>
                  <a:lnTo>
                    <a:pt x="311143" y="99413"/>
                  </a:lnTo>
                  <a:lnTo>
                    <a:pt x="266170" y="99413"/>
                  </a:lnTo>
                  <a:lnTo>
                    <a:pt x="259923" y="97748"/>
                  </a:lnTo>
                  <a:lnTo>
                    <a:pt x="236959" y="68566"/>
                  </a:lnTo>
                  <a:lnTo>
                    <a:pt x="236959" y="54496"/>
                  </a:lnTo>
                  <a:lnTo>
                    <a:pt x="237214" y="53388"/>
                  </a:lnTo>
                  <a:lnTo>
                    <a:pt x="238498" y="48249"/>
                  </a:lnTo>
                  <a:lnTo>
                    <a:pt x="238565" y="47981"/>
                  </a:lnTo>
                  <a:lnTo>
                    <a:pt x="266765" y="23202"/>
                  </a:lnTo>
                  <a:lnTo>
                    <a:pt x="322937" y="23202"/>
                  </a:lnTo>
                  <a:lnTo>
                    <a:pt x="319149" y="18740"/>
                  </a:lnTo>
                  <a:lnTo>
                    <a:pt x="289819" y="1546"/>
                  </a:lnTo>
                  <a:lnTo>
                    <a:pt x="281787" y="59"/>
                  </a:lnTo>
                  <a:close/>
                </a:path>
                <a:path w="807720" h="188595">
                  <a:moveTo>
                    <a:pt x="322937" y="23202"/>
                  </a:moveTo>
                  <a:lnTo>
                    <a:pt x="280806" y="23202"/>
                  </a:lnTo>
                  <a:lnTo>
                    <a:pt x="287112" y="24987"/>
                  </a:lnTo>
                  <a:lnTo>
                    <a:pt x="292645" y="28556"/>
                  </a:lnTo>
                  <a:lnTo>
                    <a:pt x="298178" y="32067"/>
                  </a:lnTo>
                  <a:lnTo>
                    <a:pt x="302521" y="36707"/>
                  </a:lnTo>
                  <a:lnTo>
                    <a:pt x="305674" y="42478"/>
                  </a:lnTo>
                  <a:lnTo>
                    <a:pt x="308887" y="48249"/>
                  </a:lnTo>
                  <a:lnTo>
                    <a:pt x="310493" y="54496"/>
                  </a:lnTo>
                  <a:lnTo>
                    <a:pt x="310493" y="66275"/>
                  </a:lnTo>
                  <a:lnTo>
                    <a:pt x="283304" y="98402"/>
                  </a:lnTo>
                  <a:lnTo>
                    <a:pt x="278426" y="99413"/>
                  </a:lnTo>
                  <a:lnTo>
                    <a:pt x="311143" y="99413"/>
                  </a:lnTo>
                  <a:lnTo>
                    <a:pt x="312546" y="97093"/>
                  </a:lnTo>
                  <a:lnTo>
                    <a:pt x="340135" y="97093"/>
                  </a:lnTo>
                  <a:lnTo>
                    <a:pt x="340087" y="78286"/>
                  </a:lnTo>
                  <a:lnTo>
                    <a:pt x="331463" y="37681"/>
                  </a:lnTo>
                  <a:lnTo>
                    <a:pt x="331398" y="37514"/>
                  </a:lnTo>
                  <a:lnTo>
                    <a:pt x="327828" y="30431"/>
                  </a:lnTo>
                  <a:lnTo>
                    <a:pt x="323723" y="24128"/>
                  </a:lnTo>
                  <a:lnTo>
                    <a:pt x="322937" y="23202"/>
                  </a:lnTo>
                  <a:close/>
                </a:path>
                <a:path w="807720" h="188595">
                  <a:moveTo>
                    <a:pt x="457809" y="2498"/>
                  </a:moveTo>
                  <a:lnTo>
                    <a:pt x="448081" y="2498"/>
                  </a:lnTo>
                  <a:lnTo>
                    <a:pt x="448081" y="132611"/>
                  </a:lnTo>
                  <a:lnTo>
                    <a:pt x="447903" y="142784"/>
                  </a:lnTo>
                  <a:lnTo>
                    <a:pt x="447903" y="185263"/>
                  </a:lnTo>
                  <a:lnTo>
                    <a:pt x="474229" y="185263"/>
                  </a:lnTo>
                  <a:lnTo>
                    <a:pt x="474229" y="35339"/>
                  </a:lnTo>
                  <a:lnTo>
                    <a:pt x="457809" y="35339"/>
                  </a:lnTo>
                  <a:lnTo>
                    <a:pt x="457809" y="2498"/>
                  </a:lnTo>
                  <a:close/>
                </a:path>
                <a:path w="807720" h="188595">
                  <a:moveTo>
                    <a:pt x="448081" y="2498"/>
                  </a:moveTo>
                  <a:lnTo>
                    <a:pt x="440228" y="2498"/>
                  </a:lnTo>
                  <a:lnTo>
                    <a:pt x="361250" y="127256"/>
                  </a:lnTo>
                  <a:lnTo>
                    <a:pt x="361250" y="149567"/>
                  </a:lnTo>
                  <a:lnTo>
                    <a:pt x="447903" y="149567"/>
                  </a:lnTo>
                  <a:lnTo>
                    <a:pt x="447903" y="142784"/>
                  </a:lnTo>
                  <a:lnTo>
                    <a:pt x="448081" y="132611"/>
                  </a:lnTo>
                  <a:lnTo>
                    <a:pt x="448081" y="126186"/>
                  </a:lnTo>
                  <a:lnTo>
                    <a:pt x="390164" y="126186"/>
                  </a:lnTo>
                  <a:lnTo>
                    <a:pt x="390164" y="124758"/>
                  </a:lnTo>
                  <a:lnTo>
                    <a:pt x="446654" y="35339"/>
                  </a:lnTo>
                  <a:lnTo>
                    <a:pt x="448081" y="35339"/>
                  </a:lnTo>
                  <a:lnTo>
                    <a:pt x="448081" y="2498"/>
                  </a:lnTo>
                  <a:close/>
                </a:path>
                <a:path w="807720" h="188595">
                  <a:moveTo>
                    <a:pt x="498413" y="126186"/>
                  </a:moveTo>
                  <a:lnTo>
                    <a:pt x="474229" y="126186"/>
                  </a:lnTo>
                  <a:lnTo>
                    <a:pt x="474229" y="149567"/>
                  </a:lnTo>
                  <a:lnTo>
                    <a:pt x="498413" y="149567"/>
                  </a:lnTo>
                  <a:lnTo>
                    <a:pt x="498413" y="126186"/>
                  </a:lnTo>
                  <a:close/>
                </a:path>
                <a:path w="807720" h="188595">
                  <a:moveTo>
                    <a:pt x="474229" y="2498"/>
                  </a:moveTo>
                  <a:lnTo>
                    <a:pt x="457809" y="2498"/>
                  </a:lnTo>
                  <a:lnTo>
                    <a:pt x="457809" y="35339"/>
                  </a:lnTo>
                  <a:lnTo>
                    <a:pt x="474229" y="35339"/>
                  </a:lnTo>
                  <a:lnTo>
                    <a:pt x="474229" y="2498"/>
                  </a:lnTo>
                  <a:close/>
                </a:path>
                <a:path w="807720" h="188595">
                  <a:moveTo>
                    <a:pt x="548122" y="137341"/>
                  </a:moveTo>
                  <a:lnTo>
                    <a:pt x="520903" y="137341"/>
                  </a:lnTo>
                  <a:lnTo>
                    <a:pt x="522259" y="144536"/>
                  </a:lnTo>
                  <a:lnTo>
                    <a:pt x="545383" y="177817"/>
                  </a:lnTo>
                  <a:lnTo>
                    <a:pt x="580427" y="187762"/>
                  </a:lnTo>
                  <a:lnTo>
                    <a:pt x="587902" y="187360"/>
                  </a:lnTo>
                  <a:lnTo>
                    <a:pt x="588115" y="187360"/>
                  </a:lnTo>
                  <a:lnTo>
                    <a:pt x="595204" y="186155"/>
                  </a:lnTo>
                  <a:lnTo>
                    <a:pt x="595374" y="186155"/>
                  </a:lnTo>
                  <a:lnTo>
                    <a:pt x="602581" y="183997"/>
                  </a:lnTo>
                  <a:lnTo>
                    <a:pt x="629181" y="163667"/>
                  </a:lnTo>
                  <a:lnTo>
                    <a:pt x="571681" y="163667"/>
                  </a:lnTo>
                  <a:lnTo>
                    <a:pt x="564542" y="161257"/>
                  </a:lnTo>
                  <a:lnTo>
                    <a:pt x="559009" y="156438"/>
                  </a:lnTo>
                  <a:lnTo>
                    <a:pt x="553536" y="151560"/>
                  </a:lnTo>
                  <a:lnTo>
                    <a:pt x="549907" y="145194"/>
                  </a:lnTo>
                  <a:lnTo>
                    <a:pt x="548122" y="137341"/>
                  </a:lnTo>
                  <a:close/>
                </a:path>
                <a:path w="807720" h="188595">
                  <a:moveTo>
                    <a:pt x="649246" y="97093"/>
                  </a:moveTo>
                  <a:lnTo>
                    <a:pt x="623084" y="97093"/>
                  </a:lnTo>
                  <a:lnTo>
                    <a:pt x="622442" y="109966"/>
                  </a:lnTo>
                  <a:lnTo>
                    <a:pt x="622342" y="111974"/>
                  </a:lnTo>
                  <a:lnTo>
                    <a:pt x="620206" y="125115"/>
                  </a:lnTo>
                  <a:lnTo>
                    <a:pt x="598297" y="159294"/>
                  </a:lnTo>
                  <a:lnTo>
                    <a:pt x="580427" y="163667"/>
                  </a:lnTo>
                  <a:lnTo>
                    <a:pt x="629181" y="163667"/>
                  </a:lnTo>
                  <a:lnTo>
                    <a:pt x="646445" y="121902"/>
                  </a:lnTo>
                  <a:lnTo>
                    <a:pt x="646551" y="121417"/>
                  </a:lnTo>
                  <a:lnTo>
                    <a:pt x="649160" y="99413"/>
                  </a:lnTo>
                  <a:lnTo>
                    <a:pt x="649246" y="97093"/>
                  </a:lnTo>
                  <a:close/>
                </a:path>
                <a:path w="807720" h="188595">
                  <a:moveTo>
                    <a:pt x="590898" y="59"/>
                  </a:moveTo>
                  <a:lnTo>
                    <a:pt x="581493" y="59"/>
                  </a:lnTo>
                  <a:lnTo>
                    <a:pt x="573460" y="440"/>
                  </a:lnTo>
                  <a:lnTo>
                    <a:pt x="536654" y="17803"/>
                  </a:lnTo>
                  <a:lnTo>
                    <a:pt x="523794" y="37514"/>
                  </a:lnTo>
                  <a:lnTo>
                    <a:pt x="523714" y="37681"/>
                  </a:lnTo>
                  <a:lnTo>
                    <a:pt x="521260" y="45334"/>
                  </a:lnTo>
                  <a:lnTo>
                    <a:pt x="519788" y="53388"/>
                  </a:lnTo>
                  <a:lnTo>
                    <a:pt x="519297" y="61843"/>
                  </a:lnTo>
                  <a:lnTo>
                    <a:pt x="519678" y="68566"/>
                  </a:lnTo>
                  <a:lnTo>
                    <a:pt x="535963" y="104924"/>
                  </a:lnTo>
                  <a:lnTo>
                    <a:pt x="576322" y="121902"/>
                  </a:lnTo>
                  <a:lnTo>
                    <a:pt x="582807" y="121902"/>
                  </a:lnTo>
                  <a:lnTo>
                    <a:pt x="588905" y="120891"/>
                  </a:lnTo>
                  <a:lnTo>
                    <a:pt x="600327" y="116845"/>
                  </a:lnTo>
                  <a:lnTo>
                    <a:pt x="605474" y="113989"/>
                  </a:lnTo>
                  <a:lnTo>
                    <a:pt x="610055" y="110301"/>
                  </a:lnTo>
                  <a:lnTo>
                    <a:pt x="614695" y="106612"/>
                  </a:lnTo>
                  <a:lnTo>
                    <a:pt x="618562" y="102210"/>
                  </a:lnTo>
                  <a:lnTo>
                    <a:pt x="620253" y="99413"/>
                  </a:lnTo>
                  <a:lnTo>
                    <a:pt x="575281" y="99413"/>
                  </a:lnTo>
                  <a:lnTo>
                    <a:pt x="569034" y="97748"/>
                  </a:lnTo>
                  <a:lnTo>
                    <a:pt x="546069" y="68566"/>
                  </a:lnTo>
                  <a:lnTo>
                    <a:pt x="546069" y="54496"/>
                  </a:lnTo>
                  <a:lnTo>
                    <a:pt x="572507" y="24128"/>
                  </a:lnTo>
                  <a:lnTo>
                    <a:pt x="575876" y="23202"/>
                  </a:lnTo>
                  <a:lnTo>
                    <a:pt x="632047" y="23202"/>
                  </a:lnTo>
                  <a:lnTo>
                    <a:pt x="628260" y="18740"/>
                  </a:lnTo>
                  <a:lnTo>
                    <a:pt x="598929" y="1546"/>
                  </a:lnTo>
                  <a:lnTo>
                    <a:pt x="590898" y="59"/>
                  </a:lnTo>
                  <a:close/>
                </a:path>
                <a:path w="807720" h="188595">
                  <a:moveTo>
                    <a:pt x="632047" y="23202"/>
                  </a:moveTo>
                  <a:lnTo>
                    <a:pt x="589916" y="23202"/>
                  </a:lnTo>
                  <a:lnTo>
                    <a:pt x="596222" y="24987"/>
                  </a:lnTo>
                  <a:lnTo>
                    <a:pt x="601755" y="28556"/>
                  </a:lnTo>
                  <a:lnTo>
                    <a:pt x="607288" y="32067"/>
                  </a:lnTo>
                  <a:lnTo>
                    <a:pt x="611631" y="36707"/>
                  </a:lnTo>
                  <a:lnTo>
                    <a:pt x="614784" y="42478"/>
                  </a:lnTo>
                  <a:lnTo>
                    <a:pt x="617997" y="48249"/>
                  </a:lnTo>
                  <a:lnTo>
                    <a:pt x="619603" y="54496"/>
                  </a:lnTo>
                  <a:lnTo>
                    <a:pt x="619603" y="66275"/>
                  </a:lnTo>
                  <a:lnTo>
                    <a:pt x="592415" y="98402"/>
                  </a:lnTo>
                  <a:lnTo>
                    <a:pt x="587536" y="99413"/>
                  </a:lnTo>
                  <a:lnTo>
                    <a:pt x="620253" y="99413"/>
                  </a:lnTo>
                  <a:lnTo>
                    <a:pt x="621656" y="97093"/>
                  </a:lnTo>
                  <a:lnTo>
                    <a:pt x="649246" y="97093"/>
                  </a:lnTo>
                  <a:lnTo>
                    <a:pt x="649198" y="78286"/>
                  </a:lnTo>
                  <a:lnTo>
                    <a:pt x="640573" y="37681"/>
                  </a:lnTo>
                  <a:lnTo>
                    <a:pt x="640508" y="37514"/>
                  </a:lnTo>
                  <a:lnTo>
                    <a:pt x="636939" y="30431"/>
                  </a:lnTo>
                  <a:lnTo>
                    <a:pt x="632833" y="24128"/>
                  </a:lnTo>
                  <a:lnTo>
                    <a:pt x="632047" y="23202"/>
                  </a:lnTo>
                  <a:close/>
                </a:path>
                <a:path w="807720" h="188595">
                  <a:moveTo>
                    <a:pt x="766919" y="2498"/>
                  </a:moveTo>
                  <a:lnTo>
                    <a:pt x="757192" y="2498"/>
                  </a:lnTo>
                  <a:lnTo>
                    <a:pt x="757192" y="132611"/>
                  </a:lnTo>
                  <a:lnTo>
                    <a:pt x="757013" y="142784"/>
                  </a:lnTo>
                  <a:lnTo>
                    <a:pt x="757013" y="185263"/>
                  </a:lnTo>
                  <a:lnTo>
                    <a:pt x="783339" y="185263"/>
                  </a:lnTo>
                  <a:lnTo>
                    <a:pt x="783339" y="35339"/>
                  </a:lnTo>
                  <a:lnTo>
                    <a:pt x="766919" y="35339"/>
                  </a:lnTo>
                  <a:lnTo>
                    <a:pt x="766919" y="2498"/>
                  </a:lnTo>
                  <a:close/>
                </a:path>
                <a:path w="807720" h="188595">
                  <a:moveTo>
                    <a:pt x="757192" y="2498"/>
                  </a:moveTo>
                  <a:lnTo>
                    <a:pt x="749339" y="2498"/>
                  </a:lnTo>
                  <a:lnTo>
                    <a:pt x="670361" y="127256"/>
                  </a:lnTo>
                  <a:lnTo>
                    <a:pt x="670361" y="149567"/>
                  </a:lnTo>
                  <a:lnTo>
                    <a:pt x="757013" y="149567"/>
                  </a:lnTo>
                  <a:lnTo>
                    <a:pt x="757013" y="142784"/>
                  </a:lnTo>
                  <a:lnTo>
                    <a:pt x="757192" y="132611"/>
                  </a:lnTo>
                  <a:lnTo>
                    <a:pt x="757192" y="126186"/>
                  </a:lnTo>
                  <a:lnTo>
                    <a:pt x="699275" y="126186"/>
                  </a:lnTo>
                  <a:lnTo>
                    <a:pt x="699275" y="124758"/>
                  </a:lnTo>
                  <a:lnTo>
                    <a:pt x="755764" y="35339"/>
                  </a:lnTo>
                  <a:lnTo>
                    <a:pt x="757192" y="35339"/>
                  </a:lnTo>
                  <a:lnTo>
                    <a:pt x="757192" y="2498"/>
                  </a:lnTo>
                  <a:close/>
                </a:path>
                <a:path w="807720" h="188595">
                  <a:moveTo>
                    <a:pt x="807523" y="126186"/>
                  </a:moveTo>
                  <a:lnTo>
                    <a:pt x="783339" y="126186"/>
                  </a:lnTo>
                  <a:lnTo>
                    <a:pt x="783339" y="149567"/>
                  </a:lnTo>
                  <a:lnTo>
                    <a:pt x="807523" y="149567"/>
                  </a:lnTo>
                  <a:lnTo>
                    <a:pt x="807523" y="126186"/>
                  </a:lnTo>
                  <a:close/>
                </a:path>
                <a:path w="807720" h="188595">
                  <a:moveTo>
                    <a:pt x="783339" y="2498"/>
                  </a:moveTo>
                  <a:lnTo>
                    <a:pt x="766919" y="2498"/>
                  </a:lnTo>
                  <a:lnTo>
                    <a:pt x="766919" y="35339"/>
                  </a:lnTo>
                  <a:lnTo>
                    <a:pt x="783339" y="35339"/>
                  </a:lnTo>
                  <a:lnTo>
                    <a:pt x="783339" y="2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11406986" y="8509120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709865" y="1157338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11406975" y="8509120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4">
                  <a:moveTo>
                    <a:pt x="2709875" y="0"/>
                  </a:moveTo>
                  <a:lnTo>
                    <a:pt x="2699397" y="0"/>
                  </a:lnTo>
                  <a:lnTo>
                    <a:pt x="2699397" y="1146873"/>
                  </a:lnTo>
                  <a:lnTo>
                    <a:pt x="0" y="1146873"/>
                  </a:lnTo>
                  <a:lnTo>
                    <a:pt x="0" y="1157351"/>
                  </a:lnTo>
                  <a:lnTo>
                    <a:pt x="2699397" y="1157351"/>
                  </a:lnTo>
                  <a:lnTo>
                    <a:pt x="2709875" y="1157351"/>
                  </a:lnTo>
                  <a:lnTo>
                    <a:pt x="270987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365608" y="8784576"/>
              <a:ext cx="792419" cy="188297"/>
            </a:xfrm>
            <a:prstGeom prst="rect">
              <a:avLst/>
            </a:prstGeom>
          </p:spPr>
        </p:pic>
        <p:sp>
          <p:nvSpPr>
            <p:cNvPr id="111" name="object 111" descr=""/>
            <p:cNvSpPr/>
            <p:nvPr/>
          </p:nvSpPr>
          <p:spPr>
            <a:xfrm>
              <a:off x="14116849" y="8509120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4">
                  <a:moveTo>
                    <a:pt x="2709865" y="0"/>
                  </a:moveTo>
                  <a:lnTo>
                    <a:pt x="0" y="0"/>
                  </a:lnTo>
                  <a:lnTo>
                    <a:pt x="0" y="1157338"/>
                  </a:lnTo>
                  <a:lnTo>
                    <a:pt x="2584214" y="1157338"/>
                  </a:lnTo>
                  <a:lnTo>
                    <a:pt x="2633123" y="1147463"/>
                  </a:lnTo>
                  <a:lnTo>
                    <a:pt x="2673063" y="1120535"/>
                  </a:lnTo>
                  <a:lnTo>
                    <a:pt x="2699991" y="1080596"/>
                  </a:lnTo>
                  <a:lnTo>
                    <a:pt x="2709865" y="1031687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14116849" y="8509120"/>
              <a:ext cx="2710180" cy="1157605"/>
            </a:xfrm>
            <a:custGeom>
              <a:avLst/>
              <a:gdLst/>
              <a:ahLst/>
              <a:cxnLst/>
              <a:rect l="l" t="t" r="r" b="b"/>
              <a:pathLst>
                <a:path w="2710180" h="1157604">
                  <a:moveTo>
                    <a:pt x="2584214" y="1146867"/>
                  </a:moveTo>
                  <a:lnTo>
                    <a:pt x="0" y="1146867"/>
                  </a:lnTo>
                  <a:lnTo>
                    <a:pt x="0" y="1157338"/>
                  </a:lnTo>
                  <a:lnTo>
                    <a:pt x="2584214" y="1157338"/>
                  </a:lnTo>
                  <a:lnTo>
                    <a:pt x="2584214" y="1146867"/>
                  </a:lnTo>
                  <a:close/>
                </a:path>
                <a:path w="2710180" h="1157604">
                  <a:moveTo>
                    <a:pt x="2709865" y="0"/>
                  </a:moveTo>
                  <a:lnTo>
                    <a:pt x="2699394" y="0"/>
                  </a:lnTo>
                  <a:lnTo>
                    <a:pt x="2699394" y="1031687"/>
                  </a:lnTo>
                  <a:lnTo>
                    <a:pt x="2690343" y="1076520"/>
                  </a:lnTo>
                  <a:lnTo>
                    <a:pt x="2665659" y="1113131"/>
                  </a:lnTo>
                  <a:lnTo>
                    <a:pt x="2629047" y="1137815"/>
                  </a:lnTo>
                  <a:lnTo>
                    <a:pt x="2584214" y="1146867"/>
                  </a:lnTo>
                  <a:lnTo>
                    <a:pt x="2584214" y="1157338"/>
                  </a:lnTo>
                  <a:lnTo>
                    <a:pt x="2633123" y="1147464"/>
                  </a:lnTo>
                  <a:lnTo>
                    <a:pt x="2673063" y="1120535"/>
                  </a:lnTo>
                  <a:lnTo>
                    <a:pt x="2699991" y="1080596"/>
                  </a:lnTo>
                  <a:lnTo>
                    <a:pt x="2709865" y="1031687"/>
                  </a:lnTo>
                  <a:lnTo>
                    <a:pt x="2709865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069460" y="8784576"/>
              <a:ext cx="803909" cy="1882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202" y="461671"/>
              <a:ext cx="5845669" cy="60707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0201" y="461670"/>
              <a:ext cx="5845810" cy="607695"/>
            </a:xfrm>
            <a:custGeom>
              <a:avLst/>
              <a:gdLst/>
              <a:ahLst/>
              <a:cxnLst/>
              <a:rect l="l" t="t" r="r" b="b"/>
              <a:pathLst>
                <a:path w="5845810" h="607694">
                  <a:moveTo>
                    <a:pt x="5845668" y="0"/>
                  </a:moveTo>
                  <a:lnTo>
                    <a:pt x="0" y="0"/>
                  </a:lnTo>
                  <a:lnTo>
                    <a:pt x="0" y="607073"/>
                  </a:lnTo>
                  <a:lnTo>
                    <a:pt x="5845668" y="607073"/>
                  </a:lnTo>
                  <a:lnTo>
                    <a:pt x="5845668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47326" y="10921133"/>
              <a:ext cx="3110455" cy="15991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852425" y="10914470"/>
              <a:ext cx="899794" cy="148590"/>
            </a:xfrm>
            <a:custGeom>
              <a:avLst/>
              <a:gdLst/>
              <a:ahLst/>
              <a:cxnLst/>
              <a:rect l="l" t="t" r="r" b="b"/>
              <a:pathLst>
                <a:path w="899794" h="148590">
                  <a:moveTo>
                    <a:pt x="14754" y="0"/>
                  </a:moveTo>
                  <a:lnTo>
                    <a:pt x="0" y="0"/>
                  </a:lnTo>
                  <a:lnTo>
                    <a:pt x="0" y="121843"/>
                  </a:lnTo>
                  <a:lnTo>
                    <a:pt x="14754" y="121843"/>
                  </a:lnTo>
                  <a:lnTo>
                    <a:pt x="14754" y="65918"/>
                  </a:lnTo>
                  <a:lnTo>
                    <a:pt x="47541" y="65918"/>
                  </a:lnTo>
                  <a:lnTo>
                    <a:pt x="38313" y="53544"/>
                  </a:lnTo>
                  <a:lnTo>
                    <a:pt x="38970" y="52830"/>
                  </a:lnTo>
                  <a:lnTo>
                    <a:pt x="14754" y="52830"/>
                  </a:lnTo>
                  <a:lnTo>
                    <a:pt x="14754" y="0"/>
                  </a:lnTo>
                  <a:close/>
                </a:path>
                <a:path w="899794" h="148590">
                  <a:moveTo>
                    <a:pt x="47541" y="65918"/>
                  </a:moveTo>
                  <a:lnTo>
                    <a:pt x="29746" y="65918"/>
                  </a:lnTo>
                  <a:lnTo>
                    <a:pt x="71630" y="121843"/>
                  </a:lnTo>
                  <a:lnTo>
                    <a:pt x="89240" y="121843"/>
                  </a:lnTo>
                  <a:lnTo>
                    <a:pt x="47541" y="65918"/>
                  </a:lnTo>
                  <a:close/>
                </a:path>
                <a:path w="899794" h="148590">
                  <a:moveTo>
                    <a:pt x="87574" y="0"/>
                  </a:moveTo>
                  <a:lnTo>
                    <a:pt x="69964" y="0"/>
                  </a:lnTo>
                  <a:lnTo>
                    <a:pt x="21179" y="52830"/>
                  </a:lnTo>
                  <a:lnTo>
                    <a:pt x="38970" y="52830"/>
                  </a:lnTo>
                  <a:lnTo>
                    <a:pt x="87574" y="0"/>
                  </a:lnTo>
                  <a:close/>
                </a:path>
                <a:path w="899794" h="148590">
                  <a:moveTo>
                    <a:pt x="143395" y="29270"/>
                  </a:moveTo>
                  <a:lnTo>
                    <a:pt x="126895" y="29270"/>
                  </a:lnTo>
                  <a:lnTo>
                    <a:pt x="119657" y="31234"/>
                  </a:lnTo>
                  <a:lnTo>
                    <a:pt x="95031" y="63256"/>
                  </a:lnTo>
                  <a:lnTo>
                    <a:pt x="93737" y="76627"/>
                  </a:lnTo>
                  <a:lnTo>
                    <a:pt x="93737" y="86067"/>
                  </a:lnTo>
                  <a:lnTo>
                    <a:pt x="119657" y="121783"/>
                  </a:lnTo>
                  <a:lnTo>
                    <a:pt x="126895" y="123746"/>
                  </a:lnTo>
                  <a:lnTo>
                    <a:pt x="143395" y="123746"/>
                  </a:lnTo>
                  <a:lnTo>
                    <a:pt x="150613" y="121783"/>
                  </a:lnTo>
                  <a:lnTo>
                    <a:pt x="163027" y="113930"/>
                  </a:lnTo>
                  <a:lnTo>
                    <a:pt x="165491" y="111134"/>
                  </a:lnTo>
                  <a:lnTo>
                    <a:pt x="128878" y="111134"/>
                  </a:lnTo>
                  <a:lnTo>
                    <a:pt x="123722" y="109527"/>
                  </a:lnTo>
                  <a:lnTo>
                    <a:pt x="115631" y="103102"/>
                  </a:lnTo>
                  <a:lnTo>
                    <a:pt x="112636" y="98878"/>
                  </a:lnTo>
                  <a:lnTo>
                    <a:pt x="108749" y="88407"/>
                  </a:lnTo>
                  <a:lnTo>
                    <a:pt x="107778" y="82735"/>
                  </a:lnTo>
                  <a:lnTo>
                    <a:pt x="107778" y="70519"/>
                  </a:lnTo>
                  <a:lnTo>
                    <a:pt x="128878" y="41883"/>
                  </a:lnTo>
                  <a:lnTo>
                    <a:pt x="165482" y="41883"/>
                  </a:lnTo>
                  <a:lnTo>
                    <a:pt x="163027" y="39087"/>
                  </a:lnTo>
                  <a:lnTo>
                    <a:pt x="150613" y="31234"/>
                  </a:lnTo>
                  <a:lnTo>
                    <a:pt x="143395" y="29270"/>
                  </a:lnTo>
                  <a:close/>
                </a:path>
                <a:path w="899794" h="148590">
                  <a:moveTo>
                    <a:pt x="165482" y="41883"/>
                  </a:moveTo>
                  <a:lnTo>
                    <a:pt x="141411" y="41883"/>
                  </a:lnTo>
                  <a:lnTo>
                    <a:pt x="146567" y="43509"/>
                  </a:lnTo>
                  <a:lnTo>
                    <a:pt x="154659" y="50014"/>
                  </a:lnTo>
                  <a:lnTo>
                    <a:pt x="157653" y="54278"/>
                  </a:lnTo>
                  <a:lnTo>
                    <a:pt x="161540" y="64828"/>
                  </a:lnTo>
                  <a:lnTo>
                    <a:pt x="162512" y="70519"/>
                  </a:lnTo>
                  <a:lnTo>
                    <a:pt x="162512" y="82735"/>
                  </a:lnTo>
                  <a:lnTo>
                    <a:pt x="141411" y="111134"/>
                  </a:lnTo>
                  <a:lnTo>
                    <a:pt x="165491" y="111134"/>
                  </a:lnTo>
                  <a:lnTo>
                    <a:pt x="167866" y="108437"/>
                  </a:lnTo>
                  <a:lnTo>
                    <a:pt x="171317" y="101377"/>
                  </a:lnTo>
                  <a:lnTo>
                    <a:pt x="174807" y="94317"/>
                  </a:lnTo>
                  <a:lnTo>
                    <a:pt x="176552" y="86067"/>
                  </a:lnTo>
                  <a:lnTo>
                    <a:pt x="176552" y="76627"/>
                  </a:lnTo>
                  <a:lnTo>
                    <a:pt x="167866" y="44600"/>
                  </a:lnTo>
                  <a:lnTo>
                    <a:pt x="165482" y="41883"/>
                  </a:lnTo>
                  <a:close/>
                </a:path>
                <a:path w="899794" h="148590">
                  <a:moveTo>
                    <a:pt x="201783" y="30460"/>
                  </a:moveTo>
                  <a:lnTo>
                    <a:pt x="196310" y="30460"/>
                  </a:lnTo>
                  <a:lnTo>
                    <a:pt x="196310" y="121843"/>
                  </a:lnTo>
                  <a:lnTo>
                    <a:pt x="210350" y="121843"/>
                  </a:lnTo>
                  <a:lnTo>
                    <a:pt x="210350" y="50643"/>
                  </a:lnTo>
                  <a:lnTo>
                    <a:pt x="201783" y="30460"/>
                  </a:lnTo>
                  <a:close/>
                </a:path>
                <a:path w="899794" h="148590">
                  <a:moveTo>
                    <a:pt x="214872" y="30460"/>
                  </a:moveTo>
                  <a:lnTo>
                    <a:pt x="210350" y="30460"/>
                  </a:lnTo>
                  <a:lnTo>
                    <a:pt x="210350" y="50643"/>
                  </a:lnTo>
                  <a:lnTo>
                    <a:pt x="240573" y="121843"/>
                  </a:lnTo>
                  <a:lnTo>
                    <a:pt x="251996" y="121843"/>
                  </a:lnTo>
                  <a:lnTo>
                    <a:pt x="260226" y="102805"/>
                  </a:lnTo>
                  <a:lnTo>
                    <a:pt x="246284" y="102805"/>
                  </a:lnTo>
                  <a:lnTo>
                    <a:pt x="214872" y="30460"/>
                  </a:lnTo>
                  <a:close/>
                </a:path>
                <a:path w="899794" h="148590">
                  <a:moveTo>
                    <a:pt x="296259" y="30460"/>
                  </a:moveTo>
                  <a:lnTo>
                    <a:pt x="291499" y="30460"/>
                  </a:lnTo>
                  <a:lnTo>
                    <a:pt x="282218" y="51930"/>
                  </a:lnTo>
                  <a:lnTo>
                    <a:pt x="282218" y="121843"/>
                  </a:lnTo>
                  <a:lnTo>
                    <a:pt x="296259" y="121843"/>
                  </a:lnTo>
                  <a:lnTo>
                    <a:pt x="296259" y="30460"/>
                  </a:lnTo>
                  <a:close/>
                </a:path>
                <a:path w="899794" h="148590">
                  <a:moveTo>
                    <a:pt x="282218" y="30460"/>
                  </a:moveTo>
                  <a:lnTo>
                    <a:pt x="278173" y="30460"/>
                  </a:lnTo>
                  <a:lnTo>
                    <a:pt x="246284" y="102805"/>
                  </a:lnTo>
                  <a:lnTo>
                    <a:pt x="260226" y="102805"/>
                  </a:lnTo>
                  <a:lnTo>
                    <a:pt x="282218" y="51930"/>
                  </a:lnTo>
                  <a:lnTo>
                    <a:pt x="282218" y="30460"/>
                  </a:lnTo>
                  <a:close/>
                </a:path>
                <a:path w="899794" h="148590">
                  <a:moveTo>
                    <a:pt x="291499" y="30460"/>
                  </a:moveTo>
                  <a:lnTo>
                    <a:pt x="282218" y="30460"/>
                  </a:lnTo>
                  <a:lnTo>
                    <a:pt x="282218" y="51930"/>
                  </a:lnTo>
                  <a:lnTo>
                    <a:pt x="291499" y="30460"/>
                  </a:lnTo>
                  <a:close/>
                </a:path>
                <a:path w="899794" h="148590">
                  <a:moveTo>
                    <a:pt x="210350" y="30460"/>
                  </a:moveTo>
                  <a:lnTo>
                    <a:pt x="201783" y="30460"/>
                  </a:lnTo>
                  <a:lnTo>
                    <a:pt x="210350" y="50643"/>
                  </a:lnTo>
                  <a:lnTo>
                    <a:pt x="210350" y="30460"/>
                  </a:lnTo>
                  <a:close/>
                </a:path>
                <a:path w="899794" h="148590">
                  <a:moveTo>
                    <a:pt x="384049" y="41645"/>
                  </a:moveTo>
                  <a:lnTo>
                    <a:pt x="362208" y="41645"/>
                  </a:lnTo>
                  <a:lnTo>
                    <a:pt x="367027" y="43271"/>
                  </a:lnTo>
                  <a:lnTo>
                    <a:pt x="370200" y="46524"/>
                  </a:lnTo>
                  <a:lnTo>
                    <a:pt x="373413" y="49776"/>
                  </a:lnTo>
                  <a:lnTo>
                    <a:pt x="375019" y="54377"/>
                  </a:lnTo>
                  <a:lnTo>
                    <a:pt x="375019" y="62944"/>
                  </a:lnTo>
                  <a:lnTo>
                    <a:pt x="361514" y="67763"/>
                  </a:lnTo>
                  <a:lnTo>
                    <a:pt x="357012" y="68298"/>
                  </a:lnTo>
                  <a:lnTo>
                    <a:pt x="317033" y="86424"/>
                  </a:lnTo>
                  <a:lnTo>
                    <a:pt x="316001" y="101853"/>
                  </a:lnTo>
                  <a:lnTo>
                    <a:pt x="317389" y="106929"/>
                  </a:lnTo>
                  <a:lnTo>
                    <a:pt x="322942" y="115298"/>
                  </a:lnTo>
                  <a:lnTo>
                    <a:pt x="326690" y="118491"/>
                  </a:lnTo>
                  <a:lnTo>
                    <a:pt x="336130" y="122894"/>
                  </a:lnTo>
                  <a:lnTo>
                    <a:pt x="341385" y="123984"/>
                  </a:lnTo>
                  <a:lnTo>
                    <a:pt x="352491" y="123984"/>
                  </a:lnTo>
                  <a:lnTo>
                    <a:pt x="373353" y="111451"/>
                  </a:lnTo>
                  <a:lnTo>
                    <a:pt x="344023" y="111451"/>
                  </a:lnTo>
                  <a:lnTo>
                    <a:pt x="339105" y="110142"/>
                  </a:lnTo>
                  <a:lnTo>
                    <a:pt x="335456" y="107683"/>
                  </a:lnTo>
                  <a:lnTo>
                    <a:pt x="331846" y="105184"/>
                  </a:lnTo>
                  <a:lnTo>
                    <a:pt x="330042" y="101496"/>
                  </a:lnTo>
                  <a:lnTo>
                    <a:pt x="330042" y="93048"/>
                  </a:lnTo>
                  <a:lnTo>
                    <a:pt x="356635" y="80435"/>
                  </a:lnTo>
                  <a:lnTo>
                    <a:pt x="359095" y="80118"/>
                  </a:lnTo>
                  <a:lnTo>
                    <a:pt x="375019" y="75913"/>
                  </a:lnTo>
                  <a:lnTo>
                    <a:pt x="389060" y="75913"/>
                  </a:lnTo>
                  <a:lnTo>
                    <a:pt x="389060" y="54377"/>
                  </a:lnTo>
                  <a:lnTo>
                    <a:pt x="387951" y="48983"/>
                  </a:lnTo>
                  <a:lnTo>
                    <a:pt x="387870" y="48586"/>
                  </a:lnTo>
                  <a:lnTo>
                    <a:pt x="384049" y="41645"/>
                  </a:lnTo>
                  <a:close/>
                </a:path>
                <a:path w="899794" h="148590">
                  <a:moveTo>
                    <a:pt x="389060" y="109468"/>
                  </a:moveTo>
                  <a:lnTo>
                    <a:pt x="375019" y="109468"/>
                  </a:lnTo>
                  <a:lnTo>
                    <a:pt x="375019" y="121843"/>
                  </a:lnTo>
                  <a:lnTo>
                    <a:pt x="389060" y="121843"/>
                  </a:lnTo>
                  <a:lnTo>
                    <a:pt x="389060" y="109468"/>
                  </a:lnTo>
                  <a:close/>
                </a:path>
                <a:path w="899794" h="148590">
                  <a:moveTo>
                    <a:pt x="389060" y="75913"/>
                  </a:moveTo>
                  <a:lnTo>
                    <a:pt x="375019" y="75913"/>
                  </a:lnTo>
                  <a:lnTo>
                    <a:pt x="375019" y="92572"/>
                  </a:lnTo>
                  <a:lnTo>
                    <a:pt x="374027" y="96201"/>
                  </a:lnTo>
                  <a:lnTo>
                    <a:pt x="372044" y="99651"/>
                  </a:lnTo>
                  <a:lnTo>
                    <a:pt x="370101" y="103102"/>
                  </a:lnTo>
                  <a:lnTo>
                    <a:pt x="367206" y="105918"/>
                  </a:lnTo>
                  <a:lnTo>
                    <a:pt x="359551" y="110281"/>
                  </a:lnTo>
                  <a:lnTo>
                    <a:pt x="354530" y="111451"/>
                  </a:lnTo>
                  <a:lnTo>
                    <a:pt x="373353" y="111451"/>
                  </a:lnTo>
                  <a:lnTo>
                    <a:pt x="374305" y="109468"/>
                  </a:lnTo>
                  <a:lnTo>
                    <a:pt x="389060" y="109468"/>
                  </a:lnTo>
                  <a:lnTo>
                    <a:pt x="389060" y="75913"/>
                  </a:lnTo>
                  <a:close/>
                </a:path>
                <a:path w="899794" h="148590">
                  <a:moveTo>
                    <a:pt x="358202" y="29270"/>
                  </a:moveTo>
                  <a:lnTo>
                    <a:pt x="350666" y="29270"/>
                  </a:lnTo>
                  <a:lnTo>
                    <a:pt x="345986" y="29905"/>
                  </a:lnTo>
                  <a:lnTo>
                    <a:pt x="318619" y="50688"/>
                  </a:lnTo>
                  <a:lnTo>
                    <a:pt x="331946" y="55448"/>
                  </a:lnTo>
                  <a:lnTo>
                    <a:pt x="333492" y="52116"/>
                  </a:lnTo>
                  <a:lnTo>
                    <a:pt x="336170" y="48983"/>
                  </a:lnTo>
                  <a:lnTo>
                    <a:pt x="343785" y="43113"/>
                  </a:lnTo>
                  <a:lnTo>
                    <a:pt x="349040" y="41645"/>
                  </a:lnTo>
                  <a:lnTo>
                    <a:pt x="384049" y="41645"/>
                  </a:lnTo>
                  <a:lnTo>
                    <a:pt x="383110" y="39940"/>
                  </a:lnTo>
                  <a:lnTo>
                    <a:pt x="380116" y="36707"/>
                  </a:lnTo>
                  <a:lnTo>
                    <a:pt x="372937" y="32424"/>
                  </a:lnTo>
                  <a:lnTo>
                    <a:pt x="369228" y="31016"/>
                  </a:lnTo>
                  <a:lnTo>
                    <a:pt x="365381" y="30341"/>
                  </a:lnTo>
                  <a:lnTo>
                    <a:pt x="361573" y="29627"/>
                  </a:lnTo>
                  <a:lnTo>
                    <a:pt x="358202" y="29270"/>
                  </a:lnTo>
                  <a:close/>
                </a:path>
                <a:path w="899794" h="148590">
                  <a:moveTo>
                    <a:pt x="427052" y="30460"/>
                  </a:moveTo>
                  <a:lnTo>
                    <a:pt x="413011" y="30460"/>
                  </a:lnTo>
                  <a:lnTo>
                    <a:pt x="413011" y="121843"/>
                  </a:lnTo>
                  <a:lnTo>
                    <a:pt x="427052" y="121843"/>
                  </a:lnTo>
                  <a:lnTo>
                    <a:pt x="427052" y="82815"/>
                  </a:lnTo>
                  <a:lnTo>
                    <a:pt x="423720" y="82815"/>
                  </a:lnTo>
                  <a:lnTo>
                    <a:pt x="423720" y="69726"/>
                  </a:lnTo>
                  <a:lnTo>
                    <a:pt x="427052" y="69726"/>
                  </a:lnTo>
                  <a:lnTo>
                    <a:pt x="427052" y="30460"/>
                  </a:lnTo>
                  <a:close/>
                </a:path>
                <a:path w="899794" h="148590">
                  <a:moveTo>
                    <a:pt x="484879" y="30460"/>
                  </a:moveTo>
                  <a:lnTo>
                    <a:pt x="470839" y="30460"/>
                  </a:lnTo>
                  <a:lnTo>
                    <a:pt x="470839" y="121843"/>
                  </a:lnTo>
                  <a:lnTo>
                    <a:pt x="484879" y="121843"/>
                  </a:lnTo>
                  <a:lnTo>
                    <a:pt x="484879" y="82815"/>
                  </a:lnTo>
                  <a:lnTo>
                    <a:pt x="474171" y="82815"/>
                  </a:lnTo>
                  <a:lnTo>
                    <a:pt x="474171" y="69726"/>
                  </a:lnTo>
                  <a:lnTo>
                    <a:pt x="484879" y="69726"/>
                  </a:lnTo>
                  <a:lnTo>
                    <a:pt x="484879" y="30460"/>
                  </a:lnTo>
                  <a:close/>
                </a:path>
                <a:path w="899794" h="148590">
                  <a:moveTo>
                    <a:pt x="427052" y="69726"/>
                  </a:moveTo>
                  <a:lnTo>
                    <a:pt x="423720" y="69726"/>
                  </a:lnTo>
                  <a:lnTo>
                    <a:pt x="423720" y="82815"/>
                  </a:lnTo>
                  <a:lnTo>
                    <a:pt x="427052" y="82815"/>
                  </a:lnTo>
                  <a:lnTo>
                    <a:pt x="427052" y="69726"/>
                  </a:lnTo>
                  <a:close/>
                </a:path>
                <a:path w="899794" h="148590">
                  <a:moveTo>
                    <a:pt x="470839" y="69726"/>
                  </a:moveTo>
                  <a:lnTo>
                    <a:pt x="427052" y="69726"/>
                  </a:lnTo>
                  <a:lnTo>
                    <a:pt x="427052" y="82815"/>
                  </a:lnTo>
                  <a:lnTo>
                    <a:pt x="470839" y="82815"/>
                  </a:lnTo>
                  <a:lnTo>
                    <a:pt x="470839" y="69726"/>
                  </a:lnTo>
                  <a:close/>
                </a:path>
                <a:path w="899794" h="148590">
                  <a:moveTo>
                    <a:pt x="484879" y="69726"/>
                  </a:moveTo>
                  <a:lnTo>
                    <a:pt x="474171" y="69726"/>
                  </a:lnTo>
                  <a:lnTo>
                    <a:pt x="474171" y="82815"/>
                  </a:lnTo>
                  <a:lnTo>
                    <a:pt x="484879" y="82815"/>
                  </a:lnTo>
                  <a:lnTo>
                    <a:pt x="484879" y="69726"/>
                  </a:lnTo>
                  <a:close/>
                </a:path>
                <a:path w="899794" h="148590">
                  <a:moveTo>
                    <a:pt x="594755" y="108754"/>
                  </a:moveTo>
                  <a:lnTo>
                    <a:pt x="499089" y="108754"/>
                  </a:lnTo>
                  <a:lnTo>
                    <a:pt x="499089" y="148020"/>
                  </a:lnTo>
                  <a:lnTo>
                    <a:pt x="513129" y="148020"/>
                  </a:lnTo>
                  <a:lnTo>
                    <a:pt x="513129" y="121843"/>
                  </a:lnTo>
                  <a:lnTo>
                    <a:pt x="594755" y="121843"/>
                  </a:lnTo>
                  <a:lnTo>
                    <a:pt x="594755" y="108754"/>
                  </a:lnTo>
                  <a:close/>
                </a:path>
                <a:path w="899794" h="148590">
                  <a:moveTo>
                    <a:pt x="594755" y="121843"/>
                  </a:moveTo>
                  <a:lnTo>
                    <a:pt x="580714" y="121843"/>
                  </a:lnTo>
                  <a:lnTo>
                    <a:pt x="580714" y="148020"/>
                  </a:lnTo>
                  <a:lnTo>
                    <a:pt x="594755" y="148020"/>
                  </a:lnTo>
                  <a:lnTo>
                    <a:pt x="594755" y="121843"/>
                  </a:lnTo>
                  <a:close/>
                </a:path>
                <a:path w="899794" h="148590">
                  <a:moveTo>
                    <a:pt x="580714" y="30460"/>
                  </a:moveTo>
                  <a:lnTo>
                    <a:pt x="522648" y="30460"/>
                  </a:lnTo>
                  <a:lnTo>
                    <a:pt x="518999" y="73018"/>
                  </a:lnTo>
                  <a:lnTo>
                    <a:pt x="518365" y="78472"/>
                  </a:lnTo>
                  <a:lnTo>
                    <a:pt x="516937" y="87475"/>
                  </a:lnTo>
                  <a:lnTo>
                    <a:pt x="516064" y="91283"/>
                  </a:lnTo>
                  <a:lnTo>
                    <a:pt x="515033" y="94416"/>
                  </a:lnTo>
                  <a:lnTo>
                    <a:pt x="514042" y="97510"/>
                  </a:lnTo>
                  <a:lnTo>
                    <a:pt x="512872" y="100187"/>
                  </a:lnTo>
                  <a:lnTo>
                    <a:pt x="510293" y="104510"/>
                  </a:lnTo>
                  <a:lnTo>
                    <a:pt x="510175" y="104708"/>
                  </a:lnTo>
                  <a:lnTo>
                    <a:pt x="508568" y="106810"/>
                  </a:lnTo>
                  <a:lnTo>
                    <a:pt x="506704" y="108754"/>
                  </a:lnTo>
                  <a:lnTo>
                    <a:pt x="522648" y="108754"/>
                  </a:lnTo>
                  <a:lnTo>
                    <a:pt x="535737" y="43549"/>
                  </a:lnTo>
                  <a:lnTo>
                    <a:pt x="580714" y="43549"/>
                  </a:lnTo>
                  <a:lnTo>
                    <a:pt x="580714" y="30460"/>
                  </a:lnTo>
                  <a:close/>
                </a:path>
                <a:path w="899794" h="148590">
                  <a:moveTo>
                    <a:pt x="580714" y="43549"/>
                  </a:moveTo>
                  <a:lnTo>
                    <a:pt x="566674" y="43549"/>
                  </a:lnTo>
                  <a:lnTo>
                    <a:pt x="566674" y="108754"/>
                  </a:lnTo>
                  <a:lnTo>
                    <a:pt x="580714" y="108754"/>
                  </a:lnTo>
                  <a:lnTo>
                    <a:pt x="580714" y="43549"/>
                  </a:lnTo>
                  <a:close/>
                </a:path>
                <a:path w="899794" h="148590">
                  <a:moveTo>
                    <a:pt x="675480" y="41645"/>
                  </a:moveTo>
                  <a:lnTo>
                    <a:pt x="653639" y="41645"/>
                  </a:lnTo>
                  <a:lnTo>
                    <a:pt x="658458" y="43271"/>
                  </a:lnTo>
                  <a:lnTo>
                    <a:pt x="661631" y="46524"/>
                  </a:lnTo>
                  <a:lnTo>
                    <a:pt x="664844" y="49776"/>
                  </a:lnTo>
                  <a:lnTo>
                    <a:pt x="666450" y="54377"/>
                  </a:lnTo>
                  <a:lnTo>
                    <a:pt x="666450" y="62944"/>
                  </a:lnTo>
                  <a:lnTo>
                    <a:pt x="652945" y="67763"/>
                  </a:lnTo>
                  <a:lnTo>
                    <a:pt x="648443" y="68298"/>
                  </a:lnTo>
                  <a:lnTo>
                    <a:pt x="608463" y="86424"/>
                  </a:lnTo>
                  <a:lnTo>
                    <a:pt x="607432" y="101853"/>
                  </a:lnTo>
                  <a:lnTo>
                    <a:pt x="608820" y="106929"/>
                  </a:lnTo>
                  <a:lnTo>
                    <a:pt x="614373" y="115298"/>
                  </a:lnTo>
                  <a:lnTo>
                    <a:pt x="618121" y="118491"/>
                  </a:lnTo>
                  <a:lnTo>
                    <a:pt x="627561" y="122894"/>
                  </a:lnTo>
                  <a:lnTo>
                    <a:pt x="632816" y="123984"/>
                  </a:lnTo>
                  <a:lnTo>
                    <a:pt x="643922" y="123984"/>
                  </a:lnTo>
                  <a:lnTo>
                    <a:pt x="664784" y="111451"/>
                  </a:lnTo>
                  <a:lnTo>
                    <a:pt x="635454" y="111451"/>
                  </a:lnTo>
                  <a:lnTo>
                    <a:pt x="630536" y="110142"/>
                  </a:lnTo>
                  <a:lnTo>
                    <a:pt x="626887" y="107683"/>
                  </a:lnTo>
                  <a:lnTo>
                    <a:pt x="623277" y="105184"/>
                  </a:lnTo>
                  <a:lnTo>
                    <a:pt x="621473" y="101496"/>
                  </a:lnTo>
                  <a:lnTo>
                    <a:pt x="621473" y="93048"/>
                  </a:lnTo>
                  <a:lnTo>
                    <a:pt x="648066" y="80435"/>
                  </a:lnTo>
                  <a:lnTo>
                    <a:pt x="650525" y="80118"/>
                  </a:lnTo>
                  <a:lnTo>
                    <a:pt x="666450" y="75913"/>
                  </a:lnTo>
                  <a:lnTo>
                    <a:pt x="680490" y="75913"/>
                  </a:lnTo>
                  <a:lnTo>
                    <a:pt x="680490" y="54377"/>
                  </a:lnTo>
                  <a:lnTo>
                    <a:pt x="679382" y="48983"/>
                  </a:lnTo>
                  <a:lnTo>
                    <a:pt x="679301" y="48586"/>
                  </a:lnTo>
                  <a:lnTo>
                    <a:pt x="675480" y="41645"/>
                  </a:lnTo>
                  <a:close/>
                </a:path>
                <a:path w="899794" h="148590">
                  <a:moveTo>
                    <a:pt x="680490" y="109468"/>
                  </a:moveTo>
                  <a:lnTo>
                    <a:pt x="666450" y="109468"/>
                  </a:lnTo>
                  <a:lnTo>
                    <a:pt x="666450" y="121843"/>
                  </a:lnTo>
                  <a:lnTo>
                    <a:pt x="680490" y="121843"/>
                  </a:lnTo>
                  <a:lnTo>
                    <a:pt x="680490" y="109468"/>
                  </a:lnTo>
                  <a:close/>
                </a:path>
                <a:path w="899794" h="148590">
                  <a:moveTo>
                    <a:pt x="680490" y="75913"/>
                  </a:moveTo>
                  <a:lnTo>
                    <a:pt x="666450" y="75913"/>
                  </a:lnTo>
                  <a:lnTo>
                    <a:pt x="666450" y="92572"/>
                  </a:lnTo>
                  <a:lnTo>
                    <a:pt x="665458" y="96201"/>
                  </a:lnTo>
                  <a:lnTo>
                    <a:pt x="663475" y="99651"/>
                  </a:lnTo>
                  <a:lnTo>
                    <a:pt x="661532" y="103102"/>
                  </a:lnTo>
                  <a:lnTo>
                    <a:pt x="658636" y="105918"/>
                  </a:lnTo>
                  <a:lnTo>
                    <a:pt x="650982" y="110281"/>
                  </a:lnTo>
                  <a:lnTo>
                    <a:pt x="645961" y="111451"/>
                  </a:lnTo>
                  <a:lnTo>
                    <a:pt x="664784" y="111451"/>
                  </a:lnTo>
                  <a:lnTo>
                    <a:pt x="665736" y="109468"/>
                  </a:lnTo>
                  <a:lnTo>
                    <a:pt x="680490" y="109468"/>
                  </a:lnTo>
                  <a:lnTo>
                    <a:pt x="680490" y="75913"/>
                  </a:lnTo>
                  <a:close/>
                </a:path>
                <a:path w="899794" h="148590">
                  <a:moveTo>
                    <a:pt x="649633" y="29270"/>
                  </a:moveTo>
                  <a:lnTo>
                    <a:pt x="642097" y="29270"/>
                  </a:lnTo>
                  <a:lnTo>
                    <a:pt x="637417" y="29905"/>
                  </a:lnTo>
                  <a:lnTo>
                    <a:pt x="610050" y="50688"/>
                  </a:lnTo>
                  <a:lnTo>
                    <a:pt x="623377" y="55448"/>
                  </a:lnTo>
                  <a:lnTo>
                    <a:pt x="624923" y="52116"/>
                  </a:lnTo>
                  <a:lnTo>
                    <a:pt x="627601" y="48983"/>
                  </a:lnTo>
                  <a:lnTo>
                    <a:pt x="635216" y="43113"/>
                  </a:lnTo>
                  <a:lnTo>
                    <a:pt x="640471" y="41645"/>
                  </a:lnTo>
                  <a:lnTo>
                    <a:pt x="675480" y="41645"/>
                  </a:lnTo>
                  <a:lnTo>
                    <a:pt x="674541" y="39940"/>
                  </a:lnTo>
                  <a:lnTo>
                    <a:pt x="671547" y="36707"/>
                  </a:lnTo>
                  <a:lnTo>
                    <a:pt x="664368" y="32424"/>
                  </a:lnTo>
                  <a:lnTo>
                    <a:pt x="660659" y="31016"/>
                  </a:lnTo>
                  <a:lnTo>
                    <a:pt x="656812" y="30341"/>
                  </a:lnTo>
                  <a:lnTo>
                    <a:pt x="653004" y="29627"/>
                  </a:lnTo>
                  <a:lnTo>
                    <a:pt x="649633" y="29270"/>
                  </a:lnTo>
                  <a:close/>
                </a:path>
                <a:path w="899794" h="148590">
                  <a:moveTo>
                    <a:pt x="792483" y="15468"/>
                  </a:moveTo>
                  <a:lnTo>
                    <a:pt x="777729" y="15468"/>
                  </a:lnTo>
                  <a:lnTo>
                    <a:pt x="777729" y="121843"/>
                  </a:lnTo>
                  <a:lnTo>
                    <a:pt x="792483" y="121843"/>
                  </a:lnTo>
                  <a:lnTo>
                    <a:pt x="792483" y="15468"/>
                  </a:lnTo>
                  <a:close/>
                </a:path>
                <a:path w="899794" h="148590">
                  <a:moveTo>
                    <a:pt x="792483" y="0"/>
                  </a:moveTo>
                  <a:lnTo>
                    <a:pt x="777729" y="0"/>
                  </a:lnTo>
                  <a:lnTo>
                    <a:pt x="747268" y="20227"/>
                  </a:lnTo>
                  <a:lnTo>
                    <a:pt x="747268" y="35220"/>
                  </a:lnTo>
                  <a:lnTo>
                    <a:pt x="777015" y="15468"/>
                  </a:lnTo>
                  <a:lnTo>
                    <a:pt x="792483" y="15468"/>
                  </a:lnTo>
                  <a:lnTo>
                    <a:pt x="792483" y="0"/>
                  </a:lnTo>
                  <a:close/>
                </a:path>
                <a:path w="899794" h="148590">
                  <a:moveTo>
                    <a:pt x="899384" y="0"/>
                  </a:moveTo>
                  <a:lnTo>
                    <a:pt x="821328" y="0"/>
                  </a:lnTo>
                  <a:lnTo>
                    <a:pt x="821328" y="13088"/>
                  </a:lnTo>
                  <a:lnTo>
                    <a:pt x="884153" y="13088"/>
                  </a:lnTo>
                  <a:lnTo>
                    <a:pt x="884153" y="14040"/>
                  </a:lnTo>
                  <a:lnTo>
                    <a:pt x="829657" y="121843"/>
                  </a:lnTo>
                  <a:lnTo>
                    <a:pt x="845125" y="121843"/>
                  </a:lnTo>
                  <a:lnTo>
                    <a:pt x="899264" y="14040"/>
                  </a:lnTo>
                  <a:lnTo>
                    <a:pt x="899384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068" y="10805953"/>
              <a:ext cx="335068" cy="33506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0" y="10638419"/>
              <a:ext cx="20104100" cy="10795"/>
            </a:xfrm>
            <a:custGeom>
              <a:avLst/>
              <a:gdLst/>
              <a:ahLst/>
              <a:cxnLst/>
              <a:rect l="l" t="t" r="r" b="b"/>
              <a:pathLst>
                <a:path w="20104100" h="10795">
                  <a:moveTo>
                    <a:pt x="0" y="0"/>
                  </a:moveTo>
                  <a:lnTo>
                    <a:pt x="0" y="10470"/>
                  </a:lnTo>
                  <a:lnTo>
                    <a:pt x="20104099" y="10470"/>
                  </a:lnTo>
                  <a:lnTo>
                    <a:pt x="201040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54956" y="1183210"/>
              <a:ext cx="19214465" cy="41910"/>
            </a:xfrm>
            <a:custGeom>
              <a:avLst/>
              <a:gdLst/>
              <a:ahLst/>
              <a:cxnLst/>
              <a:rect l="l" t="t" r="r" b="b"/>
              <a:pathLst>
                <a:path w="19214465" h="41909">
                  <a:moveTo>
                    <a:pt x="19214074" y="0"/>
                  </a:moveTo>
                  <a:lnTo>
                    <a:pt x="0" y="0"/>
                  </a:lnTo>
                  <a:lnTo>
                    <a:pt x="0" y="41883"/>
                  </a:lnTo>
                  <a:lnTo>
                    <a:pt x="19214074" y="41883"/>
                  </a:lnTo>
                  <a:lnTo>
                    <a:pt x="19214074" y="0"/>
                  </a:lnTo>
                  <a:close/>
                </a:path>
              </a:pathLst>
            </a:custGeom>
            <a:solidFill>
              <a:srgbClr val="707070">
                <a:alpha val="54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54956" y="3277387"/>
              <a:ext cx="6227445" cy="2660015"/>
            </a:xfrm>
            <a:custGeom>
              <a:avLst/>
              <a:gdLst/>
              <a:ahLst/>
              <a:cxnLst/>
              <a:rect l="l" t="t" r="r" b="b"/>
              <a:pathLst>
                <a:path w="6227445" h="2660015">
                  <a:moveTo>
                    <a:pt x="6227367" y="0"/>
                  </a:moveTo>
                  <a:lnTo>
                    <a:pt x="125650" y="0"/>
                  </a:ln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2659604"/>
                  </a:lnTo>
                  <a:lnTo>
                    <a:pt x="6227367" y="2659604"/>
                  </a:lnTo>
                  <a:lnTo>
                    <a:pt x="6227367" y="0"/>
                  </a:lnTo>
                  <a:close/>
                </a:path>
              </a:pathLst>
            </a:custGeom>
            <a:solidFill>
              <a:srgbClr val="CBA5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54956" y="3277387"/>
              <a:ext cx="6227445" cy="2660015"/>
            </a:xfrm>
            <a:custGeom>
              <a:avLst/>
              <a:gdLst/>
              <a:ahLst/>
              <a:cxnLst/>
              <a:rect l="l" t="t" r="r" b="b"/>
              <a:pathLst>
                <a:path w="6227445" h="2660015">
                  <a:moveTo>
                    <a:pt x="125650" y="0"/>
                  </a:moveTo>
                  <a:lnTo>
                    <a:pt x="76741" y="9874"/>
                  </a:lnTo>
                  <a:lnTo>
                    <a:pt x="36802" y="36802"/>
                  </a:lnTo>
                  <a:lnTo>
                    <a:pt x="9874" y="76741"/>
                  </a:lnTo>
                  <a:lnTo>
                    <a:pt x="0" y="125650"/>
                  </a:lnTo>
                  <a:lnTo>
                    <a:pt x="0" y="2659604"/>
                  </a:lnTo>
                  <a:lnTo>
                    <a:pt x="10470" y="2659604"/>
                  </a:lnTo>
                  <a:lnTo>
                    <a:pt x="10470" y="125650"/>
                  </a:lnTo>
                  <a:lnTo>
                    <a:pt x="19522" y="80817"/>
                  </a:lnTo>
                  <a:lnTo>
                    <a:pt x="44206" y="44206"/>
                  </a:lnTo>
                  <a:lnTo>
                    <a:pt x="80817" y="19522"/>
                  </a:lnTo>
                  <a:lnTo>
                    <a:pt x="125650" y="10470"/>
                  </a:lnTo>
                  <a:lnTo>
                    <a:pt x="125650" y="0"/>
                  </a:lnTo>
                  <a:close/>
                </a:path>
                <a:path w="6227445" h="2660015">
                  <a:moveTo>
                    <a:pt x="6216897" y="2649133"/>
                  </a:moveTo>
                  <a:lnTo>
                    <a:pt x="10470" y="2649133"/>
                  </a:lnTo>
                  <a:lnTo>
                    <a:pt x="10470" y="2659604"/>
                  </a:lnTo>
                  <a:lnTo>
                    <a:pt x="6216897" y="2659604"/>
                  </a:lnTo>
                  <a:lnTo>
                    <a:pt x="6216897" y="2649133"/>
                  </a:lnTo>
                  <a:close/>
                </a:path>
                <a:path w="6227445" h="2660015">
                  <a:moveTo>
                    <a:pt x="6227367" y="0"/>
                  </a:moveTo>
                  <a:lnTo>
                    <a:pt x="6216897" y="0"/>
                  </a:lnTo>
                  <a:lnTo>
                    <a:pt x="6216897" y="2659604"/>
                  </a:lnTo>
                  <a:lnTo>
                    <a:pt x="6227367" y="2659604"/>
                  </a:lnTo>
                  <a:lnTo>
                    <a:pt x="6227367" y="0"/>
                  </a:lnTo>
                  <a:close/>
                </a:path>
                <a:path w="6227445" h="2660015">
                  <a:moveTo>
                    <a:pt x="6216897" y="0"/>
                  </a:moveTo>
                  <a:lnTo>
                    <a:pt x="125650" y="0"/>
                  </a:lnTo>
                  <a:lnTo>
                    <a:pt x="125650" y="10470"/>
                  </a:lnTo>
                  <a:lnTo>
                    <a:pt x="6216897" y="10470"/>
                  </a:lnTo>
                  <a:lnTo>
                    <a:pt x="6216897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100036" y="3623878"/>
              <a:ext cx="1137285" cy="1090930"/>
            </a:xfrm>
            <a:custGeom>
              <a:avLst/>
              <a:gdLst/>
              <a:ahLst/>
              <a:cxnLst/>
              <a:rect l="l" t="t" r="r" b="b"/>
              <a:pathLst>
                <a:path w="1137285" h="1090929">
                  <a:moveTo>
                    <a:pt x="78892" y="0"/>
                  </a:moveTo>
                  <a:lnTo>
                    <a:pt x="11961" y="0"/>
                  </a:lnTo>
                  <a:lnTo>
                    <a:pt x="11961" y="365529"/>
                  </a:lnTo>
                  <a:lnTo>
                    <a:pt x="64435" y="365529"/>
                  </a:lnTo>
                  <a:lnTo>
                    <a:pt x="64435" y="100841"/>
                  </a:lnTo>
                  <a:lnTo>
                    <a:pt x="120191" y="100841"/>
                  </a:lnTo>
                  <a:lnTo>
                    <a:pt x="78892" y="0"/>
                  </a:lnTo>
                  <a:close/>
                </a:path>
                <a:path w="1137285" h="1090929">
                  <a:moveTo>
                    <a:pt x="382845" y="101020"/>
                  </a:moveTo>
                  <a:lnTo>
                    <a:pt x="330371" y="101020"/>
                  </a:lnTo>
                  <a:lnTo>
                    <a:pt x="330371" y="365529"/>
                  </a:lnTo>
                  <a:lnTo>
                    <a:pt x="382845" y="365529"/>
                  </a:lnTo>
                  <a:lnTo>
                    <a:pt x="382845" y="101020"/>
                  </a:lnTo>
                  <a:close/>
                </a:path>
                <a:path w="1137285" h="1090929">
                  <a:moveTo>
                    <a:pt x="120191" y="100841"/>
                  </a:moveTo>
                  <a:lnTo>
                    <a:pt x="67826" y="100841"/>
                  </a:lnTo>
                  <a:lnTo>
                    <a:pt x="175628" y="364993"/>
                  </a:lnTo>
                  <a:lnTo>
                    <a:pt x="219178" y="364993"/>
                  </a:lnTo>
                  <a:lnTo>
                    <a:pt x="252196" y="284141"/>
                  </a:lnTo>
                  <a:lnTo>
                    <a:pt x="195261" y="284141"/>
                  </a:lnTo>
                  <a:lnTo>
                    <a:pt x="120264" y="101020"/>
                  </a:lnTo>
                  <a:lnTo>
                    <a:pt x="120191" y="100841"/>
                  </a:lnTo>
                  <a:close/>
                </a:path>
                <a:path w="1137285" h="1090929">
                  <a:moveTo>
                    <a:pt x="382845" y="0"/>
                  </a:moveTo>
                  <a:lnTo>
                    <a:pt x="315914" y="0"/>
                  </a:lnTo>
                  <a:lnTo>
                    <a:pt x="199545" y="284141"/>
                  </a:lnTo>
                  <a:lnTo>
                    <a:pt x="252196" y="284141"/>
                  </a:lnTo>
                  <a:lnTo>
                    <a:pt x="326980" y="101020"/>
                  </a:lnTo>
                  <a:lnTo>
                    <a:pt x="382845" y="101020"/>
                  </a:lnTo>
                  <a:lnTo>
                    <a:pt x="382845" y="0"/>
                  </a:lnTo>
                  <a:close/>
                </a:path>
                <a:path w="1137285" h="1090929">
                  <a:moveTo>
                    <a:pt x="615543" y="0"/>
                  </a:moveTo>
                  <a:lnTo>
                    <a:pt x="551825" y="0"/>
                  </a:lnTo>
                  <a:lnTo>
                    <a:pt x="420285" y="365529"/>
                  </a:lnTo>
                  <a:lnTo>
                    <a:pt x="478827" y="365529"/>
                  </a:lnTo>
                  <a:lnTo>
                    <a:pt x="512303" y="268792"/>
                  </a:lnTo>
                  <a:lnTo>
                    <a:pt x="488643" y="268792"/>
                  </a:lnTo>
                  <a:lnTo>
                    <a:pt x="488643" y="222387"/>
                  </a:lnTo>
                  <a:lnTo>
                    <a:pt x="528362" y="222387"/>
                  </a:lnTo>
                  <a:lnTo>
                    <a:pt x="582345" y="66394"/>
                  </a:lnTo>
                  <a:lnTo>
                    <a:pt x="639436" y="66394"/>
                  </a:lnTo>
                  <a:lnTo>
                    <a:pt x="615543" y="0"/>
                  </a:lnTo>
                  <a:close/>
                </a:path>
                <a:path w="1137285" h="1090929">
                  <a:moveTo>
                    <a:pt x="639436" y="66394"/>
                  </a:moveTo>
                  <a:lnTo>
                    <a:pt x="585201" y="66394"/>
                  </a:lnTo>
                  <a:lnTo>
                    <a:pt x="688542" y="365529"/>
                  </a:lnTo>
                  <a:lnTo>
                    <a:pt x="747083" y="365529"/>
                  </a:lnTo>
                  <a:lnTo>
                    <a:pt x="712272" y="268792"/>
                  </a:lnTo>
                  <a:lnTo>
                    <a:pt x="678547" y="268792"/>
                  </a:lnTo>
                  <a:lnTo>
                    <a:pt x="678547" y="222387"/>
                  </a:lnTo>
                  <a:lnTo>
                    <a:pt x="695572" y="222387"/>
                  </a:lnTo>
                  <a:lnTo>
                    <a:pt x="639436" y="66394"/>
                  </a:lnTo>
                  <a:close/>
                </a:path>
                <a:path w="1137285" h="1090929">
                  <a:moveTo>
                    <a:pt x="528362" y="222387"/>
                  </a:moveTo>
                  <a:lnTo>
                    <a:pt x="488643" y="222387"/>
                  </a:lnTo>
                  <a:lnTo>
                    <a:pt x="488643" y="268792"/>
                  </a:lnTo>
                  <a:lnTo>
                    <a:pt x="512303" y="268792"/>
                  </a:lnTo>
                  <a:lnTo>
                    <a:pt x="528362" y="222387"/>
                  </a:lnTo>
                  <a:close/>
                </a:path>
                <a:path w="1137285" h="1090929">
                  <a:moveTo>
                    <a:pt x="639091" y="222387"/>
                  </a:moveTo>
                  <a:lnTo>
                    <a:pt x="528362" y="222387"/>
                  </a:lnTo>
                  <a:lnTo>
                    <a:pt x="512303" y="268792"/>
                  </a:lnTo>
                  <a:lnTo>
                    <a:pt x="655123" y="268792"/>
                  </a:lnTo>
                  <a:lnTo>
                    <a:pt x="639091" y="222387"/>
                  </a:lnTo>
                  <a:close/>
                </a:path>
                <a:path w="1137285" h="1090929">
                  <a:moveTo>
                    <a:pt x="695572" y="222387"/>
                  </a:moveTo>
                  <a:lnTo>
                    <a:pt x="678547" y="222387"/>
                  </a:lnTo>
                  <a:lnTo>
                    <a:pt x="678547" y="268792"/>
                  </a:lnTo>
                  <a:lnTo>
                    <a:pt x="712272" y="268792"/>
                  </a:lnTo>
                  <a:lnTo>
                    <a:pt x="695572" y="222387"/>
                  </a:lnTo>
                  <a:close/>
                </a:path>
                <a:path w="1137285" h="1090929">
                  <a:moveTo>
                    <a:pt x="1013961" y="0"/>
                  </a:moveTo>
                  <a:lnTo>
                    <a:pt x="784791" y="0"/>
                  </a:lnTo>
                  <a:lnTo>
                    <a:pt x="784791" y="365529"/>
                  </a:lnTo>
                  <a:lnTo>
                    <a:pt x="1016103" y="365529"/>
                  </a:lnTo>
                  <a:lnTo>
                    <a:pt x="1016103" y="318053"/>
                  </a:lnTo>
                  <a:lnTo>
                    <a:pt x="839942" y="318053"/>
                  </a:lnTo>
                  <a:lnTo>
                    <a:pt x="839942" y="206145"/>
                  </a:lnTo>
                  <a:lnTo>
                    <a:pt x="1002003" y="206145"/>
                  </a:lnTo>
                  <a:lnTo>
                    <a:pt x="1002003" y="158848"/>
                  </a:lnTo>
                  <a:lnTo>
                    <a:pt x="839942" y="158848"/>
                  </a:lnTo>
                  <a:lnTo>
                    <a:pt x="839942" y="47475"/>
                  </a:lnTo>
                  <a:lnTo>
                    <a:pt x="1013961" y="47475"/>
                  </a:lnTo>
                  <a:lnTo>
                    <a:pt x="1013961" y="0"/>
                  </a:lnTo>
                  <a:close/>
                </a:path>
                <a:path w="1137285" h="1090929">
                  <a:moveTo>
                    <a:pt x="118154" y="635451"/>
                  </a:moveTo>
                  <a:lnTo>
                    <a:pt x="69250" y="635451"/>
                  </a:lnTo>
                  <a:lnTo>
                    <a:pt x="53310" y="659825"/>
                  </a:lnTo>
                  <a:lnTo>
                    <a:pt x="27519" y="711852"/>
                  </a:lnTo>
                  <a:lnTo>
                    <a:pt x="9939" y="768375"/>
                  </a:lnTo>
                  <a:lnTo>
                    <a:pt x="1104" y="830129"/>
                  </a:lnTo>
                  <a:lnTo>
                    <a:pt x="0" y="863015"/>
                  </a:lnTo>
                  <a:lnTo>
                    <a:pt x="1104" y="895978"/>
                  </a:lnTo>
                  <a:lnTo>
                    <a:pt x="9939" y="957821"/>
                  </a:lnTo>
                  <a:lnTo>
                    <a:pt x="27519" y="1014355"/>
                  </a:lnTo>
                  <a:lnTo>
                    <a:pt x="53310" y="1066383"/>
                  </a:lnTo>
                  <a:lnTo>
                    <a:pt x="69250" y="1090756"/>
                  </a:lnTo>
                  <a:lnTo>
                    <a:pt x="118154" y="1090756"/>
                  </a:lnTo>
                  <a:lnTo>
                    <a:pt x="109609" y="1078118"/>
                  </a:lnTo>
                  <a:lnTo>
                    <a:pt x="101466" y="1063761"/>
                  </a:lnTo>
                  <a:lnTo>
                    <a:pt x="79613" y="1010853"/>
                  </a:lnTo>
                  <a:lnTo>
                    <a:pt x="68280" y="970427"/>
                  </a:lnTo>
                  <a:lnTo>
                    <a:pt x="60089" y="927580"/>
                  </a:lnTo>
                  <a:lnTo>
                    <a:pt x="55853" y="884321"/>
                  </a:lnTo>
                  <a:lnTo>
                    <a:pt x="55329" y="863015"/>
                  </a:lnTo>
                  <a:lnTo>
                    <a:pt x="55630" y="847074"/>
                  </a:lnTo>
                  <a:lnTo>
                    <a:pt x="60148" y="798583"/>
                  </a:lnTo>
                  <a:lnTo>
                    <a:pt x="69484" y="750627"/>
                  </a:lnTo>
                  <a:lnTo>
                    <a:pt x="82815" y="705773"/>
                  </a:lnTo>
                  <a:lnTo>
                    <a:pt x="99347" y="666474"/>
                  </a:lnTo>
                  <a:lnTo>
                    <a:pt x="111662" y="644788"/>
                  </a:lnTo>
                  <a:lnTo>
                    <a:pt x="118154" y="635451"/>
                  </a:lnTo>
                  <a:close/>
                </a:path>
                <a:path w="1137285" h="1090929">
                  <a:moveTo>
                    <a:pt x="231091" y="674896"/>
                  </a:moveTo>
                  <a:lnTo>
                    <a:pt x="177726" y="674896"/>
                  </a:lnTo>
                  <a:lnTo>
                    <a:pt x="177726" y="945294"/>
                  </a:lnTo>
                  <a:lnTo>
                    <a:pt x="188970" y="986523"/>
                  </a:lnTo>
                  <a:lnTo>
                    <a:pt x="218419" y="1010797"/>
                  </a:lnTo>
                  <a:lnTo>
                    <a:pt x="257685" y="1018293"/>
                  </a:lnTo>
                  <a:lnTo>
                    <a:pt x="265062" y="1018293"/>
                  </a:lnTo>
                  <a:lnTo>
                    <a:pt x="273391" y="1017460"/>
                  </a:lnTo>
                  <a:lnTo>
                    <a:pt x="279103" y="1016151"/>
                  </a:lnTo>
                  <a:lnTo>
                    <a:pt x="284814" y="1014961"/>
                  </a:lnTo>
                  <a:lnTo>
                    <a:pt x="289217" y="1013772"/>
                  </a:lnTo>
                  <a:lnTo>
                    <a:pt x="292310" y="1012582"/>
                  </a:lnTo>
                  <a:lnTo>
                    <a:pt x="283180" y="970817"/>
                  </a:lnTo>
                  <a:lnTo>
                    <a:pt x="258101" y="970817"/>
                  </a:lnTo>
                  <a:lnTo>
                    <a:pt x="252688" y="969925"/>
                  </a:lnTo>
                  <a:lnTo>
                    <a:pt x="231091" y="944580"/>
                  </a:lnTo>
                  <a:lnTo>
                    <a:pt x="231091" y="674896"/>
                  </a:lnTo>
                  <a:close/>
                </a:path>
                <a:path w="1137285" h="1090929">
                  <a:moveTo>
                    <a:pt x="282672" y="968497"/>
                  </a:moveTo>
                  <a:lnTo>
                    <a:pt x="280888" y="968854"/>
                  </a:lnTo>
                  <a:lnTo>
                    <a:pt x="271964" y="970520"/>
                  </a:lnTo>
                  <a:lnTo>
                    <a:pt x="268215" y="970817"/>
                  </a:lnTo>
                  <a:lnTo>
                    <a:pt x="283180" y="970817"/>
                  </a:lnTo>
                  <a:lnTo>
                    <a:pt x="282750" y="968854"/>
                  </a:lnTo>
                  <a:lnTo>
                    <a:pt x="282672" y="968497"/>
                  </a:lnTo>
                  <a:close/>
                </a:path>
                <a:path w="1137285" h="1090929">
                  <a:moveTo>
                    <a:pt x="177726" y="740577"/>
                  </a:moveTo>
                  <a:lnTo>
                    <a:pt x="137567" y="740577"/>
                  </a:lnTo>
                  <a:lnTo>
                    <a:pt x="137567" y="783412"/>
                  </a:lnTo>
                  <a:lnTo>
                    <a:pt x="177726" y="783412"/>
                  </a:lnTo>
                  <a:lnTo>
                    <a:pt x="177726" y="740577"/>
                  </a:lnTo>
                  <a:close/>
                </a:path>
                <a:path w="1137285" h="1090929">
                  <a:moveTo>
                    <a:pt x="287313" y="740577"/>
                  </a:moveTo>
                  <a:lnTo>
                    <a:pt x="231091" y="740577"/>
                  </a:lnTo>
                  <a:lnTo>
                    <a:pt x="231091" y="783412"/>
                  </a:lnTo>
                  <a:lnTo>
                    <a:pt x="287313" y="783412"/>
                  </a:lnTo>
                  <a:lnTo>
                    <a:pt x="287313" y="740577"/>
                  </a:lnTo>
                  <a:close/>
                </a:path>
                <a:path w="1137285" h="1090929">
                  <a:moveTo>
                    <a:pt x="442729" y="737007"/>
                  </a:moveTo>
                  <a:lnTo>
                    <a:pt x="390858" y="747147"/>
                  </a:lnTo>
                  <a:lnTo>
                    <a:pt x="350722" y="776585"/>
                  </a:lnTo>
                  <a:lnTo>
                    <a:pt x="324842" y="821875"/>
                  </a:lnTo>
                  <a:lnTo>
                    <a:pt x="317030" y="858731"/>
                  </a:lnTo>
                  <a:lnTo>
                    <a:pt x="316989" y="858999"/>
                  </a:lnTo>
                  <a:lnTo>
                    <a:pt x="316007" y="879435"/>
                  </a:lnTo>
                  <a:lnTo>
                    <a:pt x="316989" y="900083"/>
                  </a:lnTo>
                  <a:lnTo>
                    <a:pt x="319934" y="919370"/>
                  </a:lnTo>
                  <a:lnTo>
                    <a:pt x="340481" y="968776"/>
                  </a:lnTo>
                  <a:lnTo>
                    <a:pt x="376691" y="1002944"/>
                  </a:lnTo>
                  <a:lnTo>
                    <a:pt x="426922" y="1019174"/>
                  </a:lnTo>
                  <a:lnTo>
                    <a:pt x="446477" y="1020256"/>
                  </a:lnTo>
                  <a:lnTo>
                    <a:pt x="461057" y="1019687"/>
                  </a:lnTo>
                  <a:lnTo>
                    <a:pt x="499843" y="1011154"/>
                  </a:lnTo>
                  <a:lnTo>
                    <a:pt x="538930" y="985274"/>
                  </a:lnTo>
                  <a:lnTo>
                    <a:pt x="546417" y="976172"/>
                  </a:lnTo>
                  <a:lnTo>
                    <a:pt x="447012" y="976172"/>
                  </a:lnTo>
                  <a:lnTo>
                    <a:pt x="435690" y="975547"/>
                  </a:lnTo>
                  <a:lnTo>
                    <a:pt x="425608" y="973762"/>
                  </a:lnTo>
                  <a:lnTo>
                    <a:pt x="425385" y="973762"/>
                  </a:lnTo>
                  <a:lnTo>
                    <a:pt x="415254" y="970549"/>
                  </a:lnTo>
                  <a:lnTo>
                    <a:pt x="384220" y="945796"/>
                  </a:lnTo>
                  <a:lnTo>
                    <a:pt x="369797" y="903195"/>
                  </a:lnTo>
                  <a:lnTo>
                    <a:pt x="369365" y="893713"/>
                  </a:lnTo>
                  <a:lnTo>
                    <a:pt x="346170" y="893713"/>
                  </a:lnTo>
                  <a:lnTo>
                    <a:pt x="346170" y="853734"/>
                  </a:lnTo>
                  <a:lnTo>
                    <a:pt x="369471" y="853734"/>
                  </a:lnTo>
                  <a:lnTo>
                    <a:pt x="369752" y="848658"/>
                  </a:lnTo>
                  <a:lnTo>
                    <a:pt x="383139" y="812304"/>
                  </a:lnTo>
                  <a:lnTo>
                    <a:pt x="412565" y="787316"/>
                  </a:lnTo>
                  <a:lnTo>
                    <a:pt x="443086" y="781092"/>
                  </a:lnTo>
                  <a:lnTo>
                    <a:pt x="537523" y="781092"/>
                  </a:lnTo>
                  <a:lnTo>
                    <a:pt x="534992" y="777600"/>
                  </a:lnTo>
                  <a:lnTo>
                    <a:pt x="498314" y="749066"/>
                  </a:lnTo>
                  <a:lnTo>
                    <a:pt x="454241" y="737487"/>
                  </a:lnTo>
                  <a:lnTo>
                    <a:pt x="442729" y="737007"/>
                  </a:lnTo>
                  <a:close/>
                </a:path>
                <a:path w="1137285" h="1090929">
                  <a:moveTo>
                    <a:pt x="510194" y="937084"/>
                  </a:moveTo>
                  <a:lnTo>
                    <a:pt x="483006" y="968913"/>
                  </a:lnTo>
                  <a:lnTo>
                    <a:pt x="447012" y="976172"/>
                  </a:lnTo>
                  <a:lnTo>
                    <a:pt x="546417" y="976172"/>
                  </a:lnTo>
                  <a:lnTo>
                    <a:pt x="552227" y="967114"/>
                  </a:lnTo>
                  <a:lnTo>
                    <a:pt x="557068" y="956996"/>
                  </a:lnTo>
                  <a:lnTo>
                    <a:pt x="560705" y="946187"/>
                  </a:lnTo>
                  <a:lnTo>
                    <a:pt x="510194" y="937084"/>
                  </a:lnTo>
                  <a:close/>
                </a:path>
                <a:path w="1137285" h="1090929">
                  <a:moveTo>
                    <a:pt x="369471" y="853734"/>
                  </a:moveTo>
                  <a:lnTo>
                    <a:pt x="346170" y="853734"/>
                  </a:lnTo>
                  <a:lnTo>
                    <a:pt x="346170" y="893713"/>
                  </a:lnTo>
                  <a:lnTo>
                    <a:pt x="369365" y="893713"/>
                  </a:lnTo>
                  <a:lnTo>
                    <a:pt x="369299" y="856846"/>
                  </a:lnTo>
                  <a:lnTo>
                    <a:pt x="369471" y="853734"/>
                  </a:lnTo>
                  <a:close/>
                </a:path>
                <a:path w="1137285" h="1090929">
                  <a:moveTo>
                    <a:pt x="537523" y="781092"/>
                  </a:moveTo>
                  <a:lnTo>
                    <a:pt x="443086" y="781092"/>
                  </a:lnTo>
                  <a:lnTo>
                    <a:pt x="454804" y="781783"/>
                  </a:lnTo>
                  <a:lnTo>
                    <a:pt x="453632" y="781783"/>
                  </a:lnTo>
                  <a:lnTo>
                    <a:pt x="492927" y="801751"/>
                  </a:lnTo>
                  <a:lnTo>
                    <a:pt x="511265" y="843504"/>
                  </a:lnTo>
                  <a:lnTo>
                    <a:pt x="511801" y="853734"/>
                  </a:lnTo>
                  <a:lnTo>
                    <a:pt x="369471" y="853734"/>
                  </a:lnTo>
                  <a:lnTo>
                    <a:pt x="369299" y="856846"/>
                  </a:lnTo>
                  <a:lnTo>
                    <a:pt x="369195" y="889965"/>
                  </a:lnTo>
                  <a:lnTo>
                    <a:pt x="369365" y="893713"/>
                  </a:lnTo>
                  <a:lnTo>
                    <a:pt x="564096" y="893713"/>
                  </a:lnTo>
                  <a:lnTo>
                    <a:pt x="564096" y="874794"/>
                  </a:lnTo>
                  <a:lnTo>
                    <a:pt x="563546" y="858999"/>
                  </a:lnTo>
                  <a:lnTo>
                    <a:pt x="563471" y="856846"/>
                  </a:lnTo>
                  <a:lnTo>
                    <a:pt x="554101" y="811434"/>
                  </a:lnTo>
                  <a:lnTo>
                    <a:pt x="542276" y="787651"/>
                  </a:lnTo>
                  <a:lnTo>
                    <a:pt x="537523" y="781092"/>
                  </a:lnTo>
                  <a:close/>
                </a:path>
                <a:path w="1137285" h="1090929">
                  <a:moveTo>
                    <a:pt x="647673" y="936549"/>
                  </a:moveTo>
                  <a:lnTo>
                    <a:pt x="596092" y="944402"/>
                  </a:lnTo>
                  <a:lnTo>
                    <a:pt x="600720" y="961280"/>
                  </a:lnTo>
                  <a:lnTo>
                    <a:pt x="600800" y="961570"/>
                  </a:lnTo>
                  <a:lnTo>
                    <a:pt x="631788" y="1000623"/>
                  </a:lnTo>
                  <a:lnTo>
                    <a:pt x="684965" y="1019029"/>
                  </a:lnTo>
                  <a:lnTo>
                    <a:pt x="706929" y="1020256"/>
                  </a:lnTo>
                  <a:lnTo>
                    <a:pt x="723026" y="1019576"/>
                  </a:lnTo>
                  <a:lnTo>
                    <a:pt x="765292" y="1009369"/>
                  </a:lnTo>
                  <a:lnTo>
                    <a:pt x="804736" y="979384"/>
                  </a:lnTo>
                  <a:lnTo>
                    <a:pt x="806078" y="977242"/>
                  </a:lnTo>
                  <a:lnTo>
                    <a:pt x="706572" y="977242"/>
                  </a:lnTo>
                  <a:lnTo>
                    <a:pt x="696100" y="976662"/>
                  </a:lnTo>
                  <a:lnTo>
                    <a:pt x="695396" y="976662"/>
                  </a:lnTo>
                  <a:lnTo>
                    <a:pt x="684753" y="974699"/>
                  </a:lnTo>
                  <a:lnTo>
                    <a:pt x="650718" y="946019"/>
                  </a:lnTo>
                  <a:lnTo>
                    <a:pt x="647673" y="936549"/>
                  </a:lnTo>
                  <a:close/>
                </a:path>
                <a:path w="1137285" h="1090929">
                  <a:moveTo>
                    <a:pt x="709963" y="737007"/>
                  </a:moveTo>
                  <a:lnTo>
                    <a:pt x="667563" y="742830"/>
                  </a:lnTo>
                  <a:lnTo>
                    <a:pt x="625118" y="767137"/>
                  </a:lnTo>
                  <a:lnTo>
                    <a:pt x="611873" y="785030"/>
                  </a:lnTo>
                  <a:lnTo>
                    <a:pt x="611754" y="785219"/>
                  </a:lnTo>
                  <a:lnTo>
                    <a:pt x="607515" y="795460"/>
                  </a:lnTo>
                  <a:lnTo>
                    <a:pt x="604971" y="806458"/>
                  </a:lnTo>
                  <a:lnTo>
                    <a:pt x="604124" y="818216"/>
                  </a:lnTo>
                  <a:lnTo>
                    <a:pt x="605236" y="831899"/>
                  </a:lnTo>
                  <a:lnTo>
                    <a:pt x="622329" y="866584"/>
                  </a:lnTo>
                  <a:lnTo>
                    <a:pt x="661148" y="889407"/>
                  </a:lnTo>
                  <a:lnTo>
                    <a:pt x="725491" y="904601"/>
                  </a:lnTo>
                  <a:lnTo>
                    <a:pt x="734671" y="907099"/>
                  </a:lnTo>
                  <a:lnTo>
                    <a:pt x="764221" y="930837"/>
                  </a:lnTo>
                  <a:lnTo>
                    <a:pt x="764221" y="939404"/>
                  </a:lnTo>
                  <a:lnTo>
                    <a:pt x="740003" y="971118"/>
                  </a:lnTo>
                  <a:lnTo>
                    <a:pt x="718484" y="976662"/>
                  </a:lnTo>
                  <a:lnTo>
                    <a:pt x="717194" y="976662"/>
                  </a:lnTo>
                  <a:lnTo>
                    <a:pt x="706572" y="977242"/>
                  </a:lnTo>
                  <a:lnTo>
                    <a:pt x="806078" y="977242"/>
                  </a:lnTo>
                  <a:lnTo>
                    <a:pt x="810983" y="969412"/>
                  </a:lnTo>
                  <a:lnTo>
                    <a:pt x="815445" y="958770"/>
                  </a:lnTo>
                  <a:lnTo>
                    <a:pt x="818122" y="947458"/>
                  </a:lnTo>
                  <a:lnTo>
                    <a:pt x="818935" y="936549"/>
                  </a:lnTo>
                  <a:lnTo>
                    <a:pt x="819015" y="935478"/>
                  </a:lnTo>
                  <a:lnTo>
                    <a:pt x="808574" y="897963"/>
                  </a:lnTo>
                  <a:lnTo>
                    <a:pt x="777072" y="872340"/>
                  </a:lnTo>
                  <a:lnTo>
                    <a:pt x="700504" y="851235"/>
                  </a:lnTo>
                  <a:lnTo>
                    <a:pt x="689951" y="848368"/>
                  </a:lnTo>
                  <a:lnTo>
                    <a:pt x="657489" y="824522"/>
                  </a:lnTo>
                  <a:lnTo>
                    <a:pt x="657489" y="815360"/>
                  </a:lnTo>
                  <a:lnTo>
                    <a:pt x="680715" y="785030"/>
                  </a:lnTo>
                  <a:lnTo>
                    <a:pt x="710498" y="779307"/>
                  </a:lnTo>
                  <a:lnTo>
                    <a:pt x="801483" y="779307"/>
                  </a:lnTo>
                  <a:lnTo>
                    <a:pt x="801122" y="778638"/>
                  </a:lnTo>
                  <a:lnTo>
                    <a:pt x="765984" y="747850"/>
                  </a:lnTo>
                  <a:lnTo>
                    <a:pt x="731001" y="738212"/>
                  </a:lnTo>
                  <a:lnTo>
                    <a:pt x="709963" y="737007"/>
                  </a:lnTo>
                  <a:close/>
                </a:path>
                <a:path w="1137285" h="1090929">
                  <a:moveTo>
                    <a:pt x="801483" y="779307"/>
                  </a:moveTo>
                  <a:lnTo>
                    <a:pt x="710498" y="779307"/>
                  </a:lnTo>
                  <a:lnTo>
                    <a:pt x="718452" y="779642"/>
                  </a:lnTo>
                  <a:lnTo>
                    <a:pt x="725714" y="780646"/>
                  </a:lnTo>
                  <a:lnTo>
                    <a:pt x="755654" y="798405"/>
                  </a:lnTo>
                  <a:lnTo>
                    <a:pt x="760056" y="803997"/>
                  </a:lnTo>
                  <a:lnTo>
                    <a:pt x="763269" y="809887"/>
                  </a:lnTo>
                  <a:lnTo>
                    <a:pt x="765292" y="816074"/>
                  </a:lnTo>
                  <a:lnTo>
                    <a:pt x="813660" y="807507"/>
                  </a:lnTo>
                  <a:lnTo>
                    <a:pt x="808473" y="792258"/>
                  </a:lnTo>
                  <a:lnTo>
                    <a:pt x="801483" y="779307"/>
                  </a:lnTo>
                  <a:close/>
                </a:path>
                <a:path w="1137285" h="1090929">
                  <a:moveTo>
                    <a:pt x="934362" y="674896"/>
                  </a:moveTo>
                  <a:lnTo>
                    <a:pt x="880996" y="674896"/>
                  </a:lnTo>
                  <a:lnTo>
                    <a:pt x="880996" y="945294"/>
                  </a:lnTo>
                  <a:lnTo>
                    <a:pt x="892240" y="986523"/>
                  </a:lnTo>
                  <a:lnTo>
                    <a:pt x="921690" y="1010797"/>
                  </a:lnTo>
                  <a:lnTo>
                    <a:pt x="960955" y="1018293"/>
                  </a:lnTo>
                  <a:lnTo>
                    <a:pt x="968332" y="1018293"/>
                  </a:lnTo>
                  <a:lnTo>
                    <a:pt x="976662" y="1017460"/>
                  </a:lnTo>
                  <a:lnTo>
                    <a:pt x="982373" y="1016151"/>
                  </a:lnTo>
                  <a:lnTo>
                    <a:pt x="988085" y="1014961"/>
                  </a:lnTo>
                  <a:lnTo>
                    <a:pt x="992487" y="1013772"/>
                  </a:lnTo>
                  <a:lnTo>
                    <a:pt x="995581" y="1012582"/>
                  </a:lnTo>
                  <a:lnTo>
                    <a:pt x="986450" y="970817"/>
                  </a:lnTo>
                  <a:lnTo>
                    <a:pt x="961372" y="970817"/>
                  </a:lnTo>
                  <a:lnTo>
                    <a:pt x="955958" y="969925"/>
                  </a:lnTo>
                  <a:lnTo>
                    <a:pt x="934362" y="944580"/>
                  </a:lnTo>
                  <a:lnTo>
                    <a:pt x="934362" y="674896"/>
                  </a:lnTo>
                  <a:close/>
                </a:path>
                <a:path w="1137285" h="1090929">
                  <a:moveTo>
                    <a:pt x="985943" y="968497"/>
                  </a:moveTo>
                  <a:lnTo>
                    <a:pt x="984158" y="968854"/>
                  </a:lnTo>
                  <a:lnTo>
                    <a:pt x="975234" y="970520"/>
                  </a:lnTo>
                  <a:lnTo>
                    <a:pt x="971486" y="970817"/>
                  </a:lnTo>
                  <a:lnTo>
                    <a:pt x="986450" y="970817"/>
                  </a:lnTo>
                  <a:lnTo>
                    <a:pt x="986021" y="968854"/>
                  </a:lnTo>
                  <a:lnTo>
                    <a:pt x="985943" y="968497"/>
                  </a:lnTo>
                  <a:close/>
                </a:path>
                <a:path w="1137285" h="1090929">
                  <a:moveTo>
                    <a:pt x="880996" y="740577"/>
                  </a:moveTo>
                  <a:lnTo>
                    <a:pt x="840838" y="740577"/>
                  </a:lnTo>
                  <a:lnTo>
                    <a:pt x="840838" y="783412"/>
                  </a:lnTo>
                  <a:lnTo>
                    <a:pt x="880996" y="783412"/>
                  </a:lnTo>
                  <a:lnTo>
                    <a:pt x="880996" y="740577"/>
                  </a:lnTo>
                  <a:close/>
                </a:path>
                <a:path w="1137285" h="1090929">
                  <a:moveTo>
                    <a:pt x="990583" y="740577"/>
                  </a:moveTo>
                  <a:lnTo>
                    <a:pt x="934362" y="740577"/>
                  </a:lnTo>
                  <a:lnTo>
                    <a:pt x="934362" y="783412"/>
                  </a:lnTo>
                  <a:lnTo>
                    <a:pt x="990583" y="783412"/>
                  </a:lnTo>
                  <a:lnTo>
                    <a:pt x="990583" y="740577"/>
                  </a:lnTo>
                  <a:close/>
                </a:path>
                <a:path w="1137285" h="1090929">
                  <a:moveTo>
                    <a:pt x="1067914" y="635451"/>
                  </a:moveTo>
                  <a:lnTo>
                    <a:pt x="1019010" y="635451"/>
                  </a:lnTo>
                  <a:lnTo>
                    <a:pt x="1027555" y="648090"/>
                  </a:lnTo>
                  <a:lnTo>
                    <a:pt x="1035698" y="662447"/>
                  </a:lnTo>
                  <a:lnTo>
                    <a:pt x="1057551" y="715355"/>
                  </a:lnTo>
                  <a:lnTo>
                    <a:pt x="1068884" y="755781"/>
                  </a:lnTo>
                  <a:lnTo>
                    <a:pt x="1077070" y="798583"/>
                  </a:lnTo>
                  <a:lnTo>
                    <a:pt x="1081311" y="841786"/>
                  </a:lnTo>
                  <a:lnTo>
                    <a:pt x="1081835" y="863015"/>
                  </a:lnTo>
                  <a:lnTo>
                    <a:pt x="1081534" y="878966"/>
                  </a:lnTo>
                  <a:lnTo>
                    <a:pt x="1077016" y="927625"/>
                  </a:lnTo>
                  <a:lnTo>
                    <a:pt x="1067680" y="975681"/>
                  </a:lnTo>
                  <a:lnTo>
                    <a:pt x="1054349" y="1020479"/>
                  </a:lnTo>
                  <a:lnTo>
                    <a:pt x="1037817" y="1059734"/>
                  </a:lnTo>
                  <a:lnTo>
                    <a:pt x="1019010" y="1090756"/>
                  </a:lnTo>
                  <a:lnTo>
                    <a:pt x="1067914" y="1090756"/>
                  </a:lnTo>
                  <a:lnTo>
                    <a:pt x="1097765" y="1040916"/>
                  </a:lnTo>
                  <a:lnTo>
                    <a:pt x="1119495" y="986702"/>
                  </a:lnTo>
                  <a:lnTo>
                    <a:pt x="1132739" y="927625"/>
                  </a:lnTo>
                  <a:lnTo>
                    <a:pt x="1137164" y="863015"/>
                  </a:lnTo>
                  <a:lnTo>
                    <a:pt x="1136060" y="830129"/>
                  </a:lnTo>
                  <a:lnTo>
                    <a:pt x="1132776" y="798862"/>
                  </a:lnTo>
                  <a:lnTo>
                    <a:pt x="1132747" y="798583"/>
                  </a:lnTo>
                  <a:lnTo>
                    <a:pt x="1119495" y="739506"/>
                  </a:lnTo>
                  <a:lnTo>
                    <a:pt x="1097765" y="685292"/>
                  </a:lnTo>
                  <a:lnTo>
                    <a:pt x="1083854" y="659825"/>
                  </a:lnTo>
                  <a:lnTo>
                    <a:pt x="1067914" y="6354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782321" y="3277387"/>
              <a:ext cx="6227445" cy="2660015"/>
            </a:xfrm>
            <a:custGeom>
              <a:avLst/>
              <a:gdLst/>
              <a:ahLst/>
              <a:cxnLst/>
              <a:rect l="l" t="t" r="r" b="b"/>
              <a:pathLst>
                <a:path w="6227444" h="2660015">
                  <a:moveTo>
                    <a:pt x="6227367" y="0"/>
                  </a:moveTo>
                  <a:lnTo>
                    <a:pt x="0" y="0"/>
                  </a:lnTo>
                  <a:lnTo>
                    <a:pt x="0" y="2659604"/>
                  </a:lnTo>
                  <a:lnTo>
                    <a:pt x="6227367" y="2659604"/>
                  </a:lnTo>
                  <a:lnTo>
                    <a:pt x="6227367" y="0"/>
                  </a:lnTo>
                  <a:close/>
                </a:path>
              </a:pathLst>
            </a:custGeom>
            <a:solidFill>
              <a:srgbClr val="8BAF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782320" y="3277393"/>
              <a:ext cx="6227445" cy="2660015"/>
            </a:xfrm>
            <a:custGeom>
              <a:avLst/>
              <a:gdLst/>
              <a:ahLst/>
              <a:cxnLst/>
              <a:rect l="l" t="t" r="r" b="b"/>
              <a:pathLst>
                <a:path w="6227444" h="2660015">
                  <a:moveTo>
                    <a:pt x="6227369" y="0"/>
                  </a:moveTo>
                  <a:lnTo>
                    <a:pt x="6216891" y="0"/>
                  </a:lnTo>
                  <a:lnTo>
                    <a:pt x="0" y="0"/>
                  </a:lnTo>
                  <a:lnTo>
                    <a:pt x="0" y="10464"/>
                  </a:lnTo>
                  <a:lnTo>
                    <a:pt x="6216891" y="10464"/>
                  </a:lnTo>
                  <a:lnTo>
                    <a:pt x="6216891" y="2649131"/>
                  </a:lnTo>
                  <a:lnTo>
                    <a:pt x="0" y="2649131"/>
                  </a:lnTo>
                  <a:lnTo>
                    <a:pt x="0" y="2659608"/>
                  </a:lnTo>
                  <a:lnTo>
                    <a:pt x="6216891" y="2659608"/>
                  </a:lnTo>
                  <a:lnTo>
                    <a:pt x="6227356" y="2659608"/>
                  </a:lnTo>
                  <a:lnTo>
                    <a:pt x="6227369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327401" y="3618880"/>
              <a:ext cx="1137285" cy="1096010"/>
            </a:xfrm>
            <a:custGeom>
              <a:avLst/>
              <a:gdLst/>
              <a:ahLst/>
              <a:cxnLst/>
              <a:rect l="l" t="t" r="r" b="b"/>
              <a:pathLst>
                <a:path w="1137284" h="1096010">
                  <a:moveTo>
                    <a:pt x="93126" y="4997"/>
                  </a:moveTo>
                  <a:lnTo>
                    <a:pt x="26195" y="4997"/>
                  </a:lnTo>
                  <a:lnTo>
                    <a:pt x="26195" y="370526"/>
                  </a:lnTo>
                  <a:lnTo>
                    <a:pt x="78669" y="370526"/>
                  </a:lnTo>
                  <a:lnTo>
                    <a:pt x="78669" y="105839"/>
                  </a:lnTo>
                  <a:lnTo>
                    <a:pt x="134425" y="105839"/>
                  </a:lnTo>
                  <a:lnTo>
                    <a:pt x="93126" y="4997"/>
                  </a:lnTo>
                  <a:close/>
                </a:path>
                <a:path w="1137284" h="1096010">
                  <a:moveTo>
                    <a:pt x="397079" y="106017"/>
                  </a:moveTo>
                  <a:lnTo>
                    <a:pt x="344605" y="106017"/>
                  </a:lnTo>
                  <a:lnTo>
                    <a:pt x="344605" y="370526"/>
                  </a:lnTo>
                  <a:lnTo>
                    <a:pt x="397079" y="370526"/>
                  </a:lnTo>
                  <a:lnTo>
                    <a:pt x="397079" y="106017"/>
                  </a:lnTo>
                  <a:close/>
                </a:path>
                <a:path w="1137284" h="1096010">
                  <a:moveTo>
                    <a:pt x="134425" y="105839"/>
                  </a:moveTo>
                  <a:lnTo>
                    <a:pt x="82060" y="105839"/>
                  </a:lnTo>
                  <a:lnTo>
                    <a:pt x="189862" y="369991"/>
                  </a:lnTo>
                  <a:lnTo>
                    <a:pt x="233412" y="369991"/>
                  </a:lnTo>
                  <a:lnTo>
                    <a:pt x="266430" y="289139"/>
                  </a:lnTo>
                  <a:lnTo>
                    <a:pt x="209495" y="289139"/>
                  </a:lnTo>
                  <a:lnTo>
                    <a:pt x="134498" y="106017"/>
                  </a:lnTo>
                  <a:lnTo>
                    <a:pt x="134425" y="105839"/>
                  </a:lnTo>
                  <a:close/>
                </a:path>
                <a:path w="1137284" h="1096010">
                  <a:moveTo>
                    <a:pt x="397079" y="4997"/>
                  </a:moveTo>
                  <a:lnTo>
                    <a:pt x="330148" y="4997"/>
                  </a:lnTo>
                  <a:lnTo>
                    <a:pt x="213779" y="289139"/>
                  </a:lnTo>
                  <a:lnTo>
                    <a:pt x="266430" y="289139"/>
                  </a:lnTo>
                  <a:lnTo>
                    <a:pt x="341214" y="106017"/>
                  </a:lnTo>
                  <a:lnTo>
                    <a:pt x="397079" y="106017"/>
                  </a:lnTo>
                  <a:lnTo>
                    <a:pt x="397079" y="4997"/>
                  </a:lnTo>
                  <a:close/>
                </a:path>
                <a:path w="1137284" h="1096010">
                  <a:moveTo>
                    <a:pt x="503055" y="269506"/>
                  </a:moveTo>
                  <a:lnTo>
                    <a:pt x="447726" y="269506"/>
                  </a:lnTo>
                  <a:lnTo>
                    <a:pt x="449468" y="284599"/>
                  </a:lnTo>
                  <a:lnTo>
                    <a:pt x="466504" y="326664"/>
                  </a:lnTo>
                  <a:lnTo>
                    <a:pt x="499229" y="356370"/>
                  </a:lnTo>
                  <a:lnTo>
                    <a:pt x="546158" y="373337"/>
                  </a:lnTo>
                  <a:lnTo>
                    <a:pt x="584443" y="376594"/>
                  </a:lnTo>
                  <a:lnTo>
                    <a:pt x="603746" y="375780"/>
                  </a:lnTo>
                  <a:lnTo>
                    <a:pt x="604661" y="375780"/>
                  </a:lnTo>
                  <a:lnTo>
                    <a:pt x="657441" y="362673"/>
                  </a:lnTo>
                  <a:lnTo>
                    <a:pt x="694822" y="336068"/>
                  </a:lnTo>
                  <a:lnTo>
                    <a:pt x="700901" y="328226"/>
                  </a:lnTo>
                  <a:lnTo>
                    <a:pt x="584086" y="328226"/>
                  </a:lnTo>
                  <a:lnTo>
                    <a:pt x="573678" y="327836"/>
                  </a:lnTo>
                  <a:lnTo>
                    <a:pt x="536554" y="318354"/>
                  </a:lnTo>
                  <a:lnTo>
                    <a:pt x="507071" y="287666"/>
                  </a:lnTo>
                  <a:lnTo>
                    <a:pt x="504461" y="278999"/>
                  </a:lnTo>
                  <a:lnTo>
                    <a:pt x="503055" y="269506"/>
                  </a:lnTo>
                  <a:close/>
                </a:path>
                <a:path w="1137284" h="1096010">
                  <a:moveTo>
                    <a:pt x="587120" y="0"/>
                  </a:moveTo>
                  <a:lnTo>
                    <a:pt x="536186" y="7429"/>
                  </a:lnTo>
                  <a:lnTo>
                    <a:pt x="494845" y="28869"/>
                  </a:lnTo>
                  <a:lnTo>
                    <a:pt x="467181" y="62077"/>
                  </a:lnTo>
                  <a:lnTo>
                    <a:pt x="457543" y="104946"/>
                  </a:lnTo>
                  <a:lnTo>
                    <a:pt x="459138" y="123107"/>
                  </a:lnTo>
                  <a:lnTo>
                    <a:pt x="483066" y="166344"/>
                  </a:lnTo>
                  <a:lnTo>
                    <a:pt x="531858" y="194823"/>
                  </a:lnTo>
                  <a:lnTo>
                    <a:pt x="605425" y="215973"/>
                  </a:lnTo>
                  <a:lnTo>
                    <a:pt x="614472" y="218862"/>
                  </a:lnTo>
                  <a:lnTo>
                    <a:pt x="650871" y="237424"/>
                  </a:lnTo>
                  <a:lnTo>
                    <a:pt x="665116" y="268970"/>
                  </a:lnTo>
                  <a:lnTo>
                    <a:pt x="664458" y="277616"/>
                  </a:lnTo>
                  <a:lnTo>
                    <a:pt x="662543" y="285458"/>
                  </a:lnTo>
                  <a:lnTo>
                    <a:pt x="662483" y="285703"/>
                  </a:lnTo>
                  <a:lnTo>
                    <a:pt x="634373" y="316803"/>
                  </a:lnTo>
                  <a:lnTo>
                    <a:pt x="594930" y="327836"/>
                  </a:lnTo>
                  <a:lnTo>
                    <a:pt x="593789" y="327836"/>
                  </a:lnTo>
                  <a:lnTo>
                    <a:pt x="584086" y="328226"/>
                  </a:lnTo>
                  <a:lnTo>
                    <a:pt x="700901" y="328226"/>
                  </a:lnTo>
                  <a:lnTo>
                    <a:pt x="703625" y="324712"/>
                  </a:lnTo>
                  <a:lnTo>
                    <a:pt x="710696" y="312174"/>
                  </a:lnTo>
                  <a:lnTo>
                    <a:pt x="715716" y="298821"/>
                  </a:lnTo>
                  <a:lnTo>
                    <a:pt x="718727" y="284599"/>
                  </a:lnTo>
                  <a:lnTo>
                    <a:pt x="719731" y="269506"/>
                  </a:lnTo>
                  <a:lnTo>
                    <a:pt x="719118" y="257626"/>
                  </a:lnTo>
                  <a:lnTo>
                    <a:pt x="704799" y="218862"/>
                  </a:lnTo>
                  <a:lnTo>
                    <a:pt x="676550" y="191889"/>
                  </a:lnTo>
                  <a:lnTo>
                    <a:pt x="641345" y="174833"/>
                  </a:lnTo>
                  <a:lnTo>
                    <a:pt x="578910" y="157420"/>
                  </a:lnTo>
                  <a:lnTo>
                    <a:pt x="571771" y="155635"/>
                  </a:lnTo>
                  <a:lnTo>
                    <a:pt x="564334" y="153374"/>
                  </a:lnTo>
                  <a:lnTo>
                    <a:pt x="528162" y="135824"/>
                  </a:lnTo>
                  <a:lnTo>
                    <a:pt x="512515" y="110420"/>
                  </a:lnTo>
                  <a:lnTo>
                    <a:pt x="512568" y="101020"/>
                  </a:lnTo>
                  <a:lnTo>
                    <a:pt x="532371" y="63093"/>
                  </a:lnTo>
                  <a:lnTo>
                    <a:pt x="575006" y="48100"/>
                  </a:lnTo>
                  <a:lnTo>
                    <a:pt x="585871" y="47654"/>
                  </a:lnTo>
                  <a:lnTo>
                    <a:pt x="696563" y="47654"/>
                  </a:lnTo>
                  <a:lnTo>
                    <a:pt x="688631" y="38094"/>
                  </a:lnTo>
                  <a:lnTo>
                    <a:pt x="678145" y="28512"/>
                  </a:lnTo>
                  <a:lnTo>
                    <a:pt x="666142" y="20157"/>
                  </a:lnTo>
                  <a:lnTo>
                    <a:pt x="652622" y="13029"/>
                  </a:lnTo>
                  <a:lnTo>
                    <a:pt x="638146" y="7429"/>
                  </a:lnTo>
                  <a:lnTo>
                    <a:pt x="638277" y="7429"/>
                  </a:lnTo>
                  <a:lnTo>
                    <a:pt x="622231" y="3301"/>
                  </a:lnTo>
                  <a:lnTo>
                    <a:pt x="622366" y="3301"/>
                  </a:lnTo>
                  <a:lnTo>
                    <a:pt x="605213" y="825"/>
                  </a:lnTo>
                  <a:lnTo>
                    <a:pt x="605382" y="825"/>
                  </a:lnTo>
                  <a:lnTo>
                    <a:pt x="587120" y="0"/>
                  </a:lnTo>
                  <a:close/>
                </a:path>
                <a:path w="1137284" h="1096010">
                  <a:moveTo>
                    <a:pt x="696563" y="47654"/>
                  </a:moveTo>
                  <a:lnTo>
                    <a:pt x="585871" y="47654"/>
                  </a:lnTo>
                  <a:lnTo>
                    <a:pt x="600908" y="48535"/>
                  </a:lnTo>
                  <a:lnTo>
                    <a:pt x="614606" y="51179"/>
                  </a:lnTo>
                  <a:lnTo>
                    <a:pt x="654229" y="78531"/>
                  </a:lnTo>
                  <a:lnTo>
                    <a:pt x="661546" y="101020"/>
                  </a:lnTo>
                  <a:lnTo>
                    <a:pt x="714734" y="101020"/>
                  </a:lnTo>
                  <a:lnTo>
                    <a:pt x="713427" y="87054"/>
                  </a:lnTo>
                  <a:lnTo>
                    <a:pt x="713395" y="86719"/>
                  </a:lnTo>
                  <a:lnTo>
                    <a:pt x="710093" y="73266"/>
                  </a:lnTo>
                  <a:lnTo>
                    <a:pt x="704828" y="60661"/>
                  </a:lnTo>
                  <a:lnTo>
                    <a:pt x="697600" y="48903"/>
                  </a:lnTo>
                  <a:lnTo>
                    <a:pt x="696563" y="47654"/>
                  </a:lnTo>
                  <a:close/>
                </a:path>
                <a:path w="1137284" h="1096010">
                  <a:moveTo>
                    <a:pt x="999727" y="4997"/>
                  </a:moveTo>
                  <a:lnTo>
                    <a:pt x="770557" y="4997"/>
                  </a:lnTo>
                  <a:lnTo>
                    <a:pt x="770557" y="370526"/>
                  </a:lnTo>
                  <a:lnTo>
                    <a:pt x="1001869" y="370526"/>
                  </a:lnTo>
                  <a:lnTo>
                    <a:pt x="1001869" y="323050"/>
                  </a:lnTo>
                  <a:lnTo>
                    <a:pt x="825708" y="323050"/>
                  </a:lnTo>
                  <a:lnTo>
                    <a:pt x="825708" y="211143"/>
                  </a:lnTo>
                  <a:lnTo>
                    <a:pt x="987769" y="211143"/>
                  </a:lnTo>
                  <a:lnTo>
                    <a:pt x="987769" y="163845"/>
                  </a:lnTo>
                  <a:lnTo>
                    <a:pt x="825708" y="163845"/>
                  </a:lnTo>
                  <a:lnTo>
                    <a:pt x="825708" y="52473"/>
                  </a:lnTo>
                  <a:lnTo>
                    <a:pt x="999727" y="52473"/>
                  </a:lnTo>
                  <a:lnTo>
                    <a:pt x="999727" y="4997"/>
                  </a:lnTo>
                  <a:close/>
                </a:path>
                <a:path w="1137284" h="1096010">
                  <a:moveTo>
                    <a:pt x="118154" y="640449"/>
                  </a:moveTo>
                  <a:lnTo>
                    <a:pt x="69250" y="640449"/>
                  </a:lnTo>
                  <a:lnTo>
                    <a:pt x="53310" y="664823"/>
                  </a:lnTo>
                  <a:lnTo>
                    <a:pt x="27519" y="716850"/>
                  </a:lnTo>
                  <a:lnTo>
                    <a:pt x="9939" y="773373"/>
                  </a:lnTo>
                  <a:lnTo>
                    <a:pt x="1104" y="835127"/>
                  </a:lnTo>
                  <a:lnTo>
                    <a:pt x="0" y="868012"/>
                  </a:lnTo>
                  <a:lnTo>
                    <a:pt x="1104" y="900975"/>
                  </a:lnTo>
                  <a:lnTo>
                    <a:pt x="9939" y="962819"/>
                  </a:lnTo>
                  <a:lnTo>
                    <a:pt x="27519" y="1019353"/>
                  </a:lnTo>
                  <a:lnTo>
                    <a:pt x="53310" y="1071380"/>
                  </a:lnTo>
                  <a:lnTo>
                    <a:pt x="69250" y="1095754"/>
                  </a:lnTo>
                  <a:lnTo>
                    <a:pt x="118154" y="1095754"/>
                  </a:lnTo>
                  <a:lnTo>
                    <a:pt x="109609" y="1083115"/>
                  </a:lnTo>
                  <a:lnTo>
                    <a:pt x="101466" y="1068759"/>
                  </a:lnTo>
                  <a:lnTo>
                    <a:pt x="79613" y="1015850"/>
                  </a:lnTo>
                  <a:lnTo>
                    <a:pt x="68280" y="975424"/>
                  </a:lnTo>
                  <a:lnTo>
                    <a:pt x="60089" y="932578"/>
                  </a:lnTo>
                  <a:lnTo>
                    <a:pt x="55853" y="889318"/>
                  </a:lnTo>
                  <a:lnTo>
                    <a:pt x="55329" y="868012"/>
                  </a:lnTo>
                  <a:lnTo>
                    <a:pt x="55630" y="852072"/>
                  </a:lnTo>
                  <a:lnTo>
                    <a:pt x="60148" y="803581"/>
                  </a:lnTo>
                  <a:lnTo>
                    <a:pt x="69484" y="755625"/>
                  </a:lnTo>
                  <a:lnTo>
                    <a:pt x="82815" y="710770"/>
                  </a:lnTo>
                  <a:lnTo>
                    <a:pt x="99347" y="671471"/>
                  </a:lnTo>
                  <a:lnTo>
                    <a:pt x="111662" y="649786"/>
                  </a:lnTo>
                  <a:lnTo>
                    <a:pt x="118154" y="640449"/>
                  </a:lnTo>
                  <a:close/>
                </a:path>
                <a:path w="1137284" h="1096010">
                  <a:moveTo>
                    <a:pt x="231091" y="679893"/>
                  </a:moveTo>
                  <a:lnTo>
                    <a:pt x="177726" y="679893"/>
                  </a:lnTo>
                  <a:lnTo>
                    <a:pt x="177726" y="950292"/>
                  </a:lnTo>
                  <a:lnTo>
                    <a:pt x="188970" y="991521"/>
                  </a:lnTo>
                  <a:lnTo>
                    <a:pt x="218419" y="1015794"/>
                  </a:lnTo>
                  <a:lnTo>
                    <a:pt x="257685" y="1023291"/>
                  </a:lnTo>
                  <a:lnTo>
                    <a:pt x="265062" y="1023291"/>
                  </a:lnTo>
                  <a:lnTo>
                    <a:pt x="273391" y="1022458"/>
                  </a:lnTo>
                  <a:lnTo>
                    <a:pt x="279103" y="1021149"/>
                  </a:lnTo>
                  <a:lnTo>
                    <a:pt x="284814" y="1019959"/>
                  </a:lnTo>
                  <a:lnTo>
                    <a:pt x="289217" y="1018769"/>
                  </a:lnTo>
                  <a:lnTo>
                    <a:pt x="292310" y="1017579"/>
                  </a:lnTo>
                  <a:lnTo>
                    <a:pt x="283180" y="975815"/>
                  </a:lnTo>
                  <a:lnTo>
                    <a:pt x="258101" y="975815"/>
                  </a:lnTo>
                  <a:lnTo>
                    <a:pt x="252688" y="974922"/>
                  </a:lnTo>
                  <a:lnTo>
                    <a:pt x="231091" y="949578"/>
                  </a:lnTo>
                  <a:lnTo>
                    <a:pt x="231091" y="679893"/>
                  </a:lnTo>
                  <a:close/>
                </a:path>
                <a:path w="1137284" h="1096010">
                  <a:moveTo>
                    <a:pt x="282672" y="973494"/>
                  </a:moveTo>
                  <a:lnTo>
                    <a:pt x="280888" y="973851"/>
                  </a:lnTo>
                  <a:lnTo>
                    <a:pt x="271964" y="975517"/>
                  </a:lnTo>
                  <a:lnTo>
                    <a:pt x="268215" y="975815"/>
                  </a:lnTo>
                  <a:lnTo>
                    <a:pt x="283180" y="975815"/>
                  </a:lnTo>
                  <a:lnTo>
                    <a:pt x="282750" y="973851"/>
                  </a:lnTo>
                  <a:lnTo>
                    <a:pt x="282672" y="973494"/>
                  </a:lnTo>
                  <a:close/>
                </a:path>
                <a:path w="1137284" h="1096010">
                  <a:moveTo>
                    <a:pt x="177726" y="745574"/>
                  </a:moveTo>
                  <a:lnTo>
                    <a:pt x="137567" y="745574"/>
                  </a:lnTo>
                  <a:lnTo>
                    <a:pt x="137567" y="788410"/>
                  </a:lnTo>
                  <a:lnTo>
                    <a:pt x="177726" y="788410"/>
                  </a:lnTo>
                  <a:lnTo>
                    <a:pt x="177726" y="745574"/>
                  </a:lnTo>
                  <a:close/>
                </a:path>
                <a:path w="1137284" h="1096010">
                  <a:moveTo>
                    <a:pt x="287313" y="745574"/>
                  </a:moveTo>
                  <a:lnTo>
                    <a:pt x="231091" y="745574"/>
                  </a:lnTo>
                  <a:lnTo>
                    <a:pt x="231091" y="788410"/>
                  </a:lnTo>
                  <a:lnTo>
                    <a:pt x="287313" y="788410"/>
                  </a:lnTo>
                  <a:lnTo>
                    <a:pt x="287313" y="745574"/>
                  </a:lnTo>
                  <a:close/>
                </a:path>
                <a:path w="1137284" h="1096010">
                  <a:moveTo>
                    <a:pt x="442729" y="742005"/>
                  </a:moveTo>
                  <a:lnTo>
                    <a:pt x="390858" y="752144"/>
                  </a:lnTo>
                  <a:lnTo>
                    <a:pt x="350722" y="781583"/>
                  </a:lnTo>
                  <a:lnTo>
                    <a:pt x="324842" y="826872"/>
                  </a:lnTo>
                  <a:lnTo>
                    <a:pt x="317030" y="863729"/>
                  </a:lnTo>
                  <a:lnTo>
                    <a:pt x="316989" y="863996"/>
                  </a:lnTo>
                  <a:lnTo>
                    <a:pt x="316007" y="884432"/>
                  </a:lnTo>
                  <a:lnTo>
                    <a:pt x="316989" y="905080"/>
                  </a:lnTo>
                  <a:lnTo>
                    <a:pt x="319934" y="924368"/>
                  </a:lnTo>
                  <a:lnTo>
                    <a:pt x="324686" y="941725"/>
                  </a:lnTo>
                  <a:lnTo>
                    <a:pt x="324784" y="942082"/>
                  </a:lnTo>
                  <a:lnTo>
                    <a:pt x="350900" y="986925"/>
                  </a:lnTo>
                  <a:lnTo>
                    <a:pt x="392029" y="1015516"/>
                  </a:lnTo>
                  <a:lnTo>
                    <a:pt x="446477" y="1025254"/>
                  </a:lnTo>
                  <a:lnTo>
                    <a:pt x="461057" y="1024685"/>
                  </a:lnTo>
                  <a:lnTo>
                    <a:pt x="499843" y="1016151"/>
                  </a:lnTo>
                  <a:lnTo>
                    <a:pt x="538930" y="990272"/>
                  </a:lnTo>
                  <a:lnTo>
                    <a:pt x="546417" y="981169"/>
                  </a:lnTo>
                  <a:lnTo>
                    <a:pt x="447012" y="981169"/>
                  </a:lnTo>
                  <a:lnTo>
                    <a:pt x="435690" y="980544"/>
                  </a:lnTo>
                  <a:lnTo>
                    <a:pt x="425608" y="978760"/>
                  </a:lnTo>
                  <a:lnTo>
                    <a:pt x="425385" y="978760"/>
                  </a:lnTo>
                  <a:lnTo>
                    <a:pt x="415254" y="975547"/>
                  </a:lnTo>
                  <a:lnTo>
                    <a:pt x="384220" y="950794"/>
                  </a:lnTo>
                  <a:lnTo>
                    <a:pt x="369797" y="908193"/>
                  </a:lnTo>
                  <a:lnTo>
                    <a:pt x="369365" y="898711"/>
                  </a:lnTo>
                  <a:lnTo>
                    <a:pt x="346170" y="898711"/>
                  </a:lnTo>
                  <a:lnTo>
                    <a:pt x="346170" y="858731"/>
                  </a:lnTo>
                  <a:lnTo>
                    <a:pt x="369471" y="858731"/>
                  </a:lnTo>
                  <a:lnTo>
                    <a:pt x="369752" y="853656"/>
                  </a:lnTo>
                  <a:lnTo>
                    <a:pt x="383139" y="817301"/>
                  </a:lnTo>
                  <a:lnTo>
                    <a:pt x="412565" y="792314"/>
                  </a:lnTo>
                  <a:lnTo>
                    <a:pt x="443086" y="786089"/>
                  </a:lnTo>
                  <a:lnTo>
                    <a:pt x="537523" y="786089"/>
                  </a:lnTo>
                  <a:lnTo>
                    <a:pt x="534992" y="782598"/>
                  </a:lnTo>
                  <a:lnTo>
                    <a:pt x="498314" y="754063"/>
                  </a:lnTo>
                  <a:lnTo>
                    <a:pt x="454241" y="742484"/>
                  </a:lnTo>
                  <a:lnTo>
                    <a:pt x="442729" y="742005"/>
                  </a:lnTo>
                  <a:close/>
                </a:path>
                <a:path w="1137284" h="1096010">
                  <a:moveTo>
                    <a:pt x="510194" y="942082"/>
                  </a:moveTo>
                  <a:lnTo>
                    <a:pt x="483006" y="973911"/>
                  </a:lnTo>
                  <a:lnTo>
                    <a:pt x="447012" y="981169"/>
                  </a:lnTo>
                  <a:lnTo>
                    <a:pt x="546417" y="981169"/>
                  </a:lnTo>
                  <a:lnTo>
                    <a:pt x="552227" y="972111"/>
                  </a:lnTo>
                  <a:lnTo>
                    <a:pt x="557068" y="961994"/>
                  </a:lnTo>
                  <a:lnTo>
                    <a:pt x="560705" y="951184"/>
                  </a:lnTo>
                  <a:lnTo>
                    <a:pt x="510194" y="942082"/>
                  </a:lnTo>
                  <a:close/>
                </a:path>
                <a:path w="1137284" h="1096010">
                  <a:moveTo>
                    <a:pt x="369471" y="858731"/>
                  </a:moveTo>
                  <a:lnTo>
                    <a:pt x="346170" y="858731"/>
                  </a:lnTo>
                  <a:lnTo>
                    <a:pt x="346170" y="898711"/>
                  </a:lnTo>
                  <a:lnTo>
                    <a:pt x="369365" y="898711"/>
                  </a:lnTo>
                  <a:lnTo>
                    <a:pt x="369299" y="861843"/>
                  </a:lnTo>
                  <a:lnTo>
                    <a:pt x="369471" y="858731"/>
                  </a:lnTo>
                  <a:close/>
                </a:path>
                <a:path w="1137284" h="1096010">
                  <a:moveTo>
                    <a:pt x="537523" y="786089"/>
                  </a:moveTo>
                  <a:lnTo>
                    <a:pt x="443086" y="786089"/>
                  </a:lnTo>
                  <a:lnTo>
                    <a:pt x="454804" y="786781"/>
                  </a:lnTo>
                  <a:lnTo>
                    <a:pt x="453632" y="786781"/>
                  </a:lnTo>
                  <a:lnTo>
                    <a:pt x="492927" y="806749"/>
                  </a:lnTo>
                  <a:lnTo>
                    <a:pt x="511265" y="848502"/>
                  </a:lnTo>
                  <a:lnTo>
                    <a:pt x="511801" y="858731"/>
                  </a:lnTo>
                  <a:lnTo>
                    <a:pt x="369471" y="858731"/>
                  </a:lnTo>
                  <a:lnTo>
                    <a:pt x="369299" y="861843"/>
                  </a:lnTo>
                  <a:lnTo>
                    <a:pt x="369195" y="894963"/>
                  </a:lnTo>
                  <a:lnTo>
                    <a:pt x="369365" y="898711"/>
                  </a:lnTo>
                  <a:lnTo>
                    <a:pt x="564096" y="898711"/>
                  </a:lnTo>
                  <a:lnTo>
                    <a:pt x="564096" y="879792"/>
                  </a:lnTo>
                  <a:lnTo>
                    <a:pt x="563546" y="863996"/>
                  </a:lnTo>
                  <a:lnTo>
                    <a:pt x="563471" y="861843"/>
                  </a:lnTo>
                  <a:lnTo>
                    <a:pt x="554101" y="816431"/>
                  </a:lnTo>
                  <a:lnTo>
                    <a:pt x="542276" y="792649"/>
                  </a:lnTo>
                  <a:lnTo>
                    <a:pt x="537523" y="786089"/>
                  </a:lnTo>
                  <a:close/>
                </a:path>
                <a:path w="1137284" h="1096010">
                  <a:moveTo>
                    <a:pt x="647673" y="941546"/>
                  </a:moveTo>
                  <a:lnTo>
                    <a:pt x="596092" y="949399"/>
                  </a:lnTo>
                  <a:lnTo>
                    <a:pt x="600720" y="966277"/>
                  </a:lnTo>
                  <a:lnTo>
                    <a:pt x="600800" y="966567"/>
                  </a:lnTo>
                  <a:lnTo>
                    <a:pt x="631788" y="1005621"/>
                  </a:lnTo>
                  <a:lnTo>
                    <a:pt x="684965" y="1024027"/>
                  </a:lnTo>
                  <a:lnTo>
                    <a:pt x="706929" y="1025254"/>
                  </a:lnTo>
                  <a:lnTo>
                    <a:pt x="723026" y="1024573"/>
                  </a:lnTo>
                  <a:lnTo>
                    <a:pt x="765292" y="1014367"/>
                  </a:lnTo>
                  <a:lnTo>
                    <a:pt x="804736" y="984382"/>
                  </a:lnTo>
                  <a:lnTo>
                    <a:pt x="806078" y="982240"/>
                  </a:lnTo>
                  <a:lnTo>
                    <a:pt x="706572" y="982240"/>
                  </a:lnTo>
                  <a:lnTo>
                    <a:pt x="696100" y="981660"/>
                  </a:lnTo>
                  <a:lnTo>
                    <a:pt x="695396" y="981660"/>
                  </a:lnTo>
                  <a:lnTo>
                    <a:pt x="684753" y="979697"/>
                  </a:lnTo>
                  <a:lnTo>
                    <a:pt x="650718" y="951017"/>
                  </a:lnTo>
                  <a:lnTo>
                    <a:pt x="647673" y="941546"/>
                  </a:lnTo>
                  <a:close/>
                </a:path>
                <a:path w="1137284" h="1096010">
                  <a:moveTo>
                    <a:pt x="709963" y="742005"/>
                  </a:moveTo>
                  <a:lnTo>
                    <a:pt x="667563" y="747828"/>
                  </a:lnTo>
                  <a:lnTo>
                    <a:pt x="625118" y="772134"/>
                  </a:lnTo>
                  <a:lnTo>
                    <a:pt x="611873" y="790027"/>
                  </a:lnTo>
                  <a:lnTo>
                    <a:pt x="611754" y="790217"/>
                  </a:lnTo>
                  <a:lnTo>
                    <a:pt x="607515" y="800457"/>
                  </a:lnTo>
                  <a:lnTo>
                    <a:pt x="604971" y="811456"/>
                  </a:lnTo>
                  <a:lnTo>
                    <a:pt x="604124" y="823213"/>
                  </a:lnTo>
                  <a:lnTo>
                    <a:pt x="605236" y="836897"/>
                  </a:lnTo>
                  <a:lnTo>
                    <a:pt x="622329" y="871582"/>
                  </a:lnTo>
                  <a:lnTo>
                    <a:pt x="661148" y="894405"/>
                  </a:lnTo>
                  <a:lnTo>
                    <a:pt x="725491" y="909598"/>
                  </a:lnTo>
                  <a:lnTo>
                    <a:pt x="734671" y="912097"/>
                  </a:lnTo>
                  <a:lnTo>
                    <a:pt x="764221" y="935835"/>
                  </a:lnTo>
                  <a:lnTo>
                    <a:pt x="764221" y="944402"/>
                  </a:lnTo>
                  <a:lnTo>
                    <a:pt x="740003" y="976116"/>
                  </a:lnTo>
                  <a:lnTo>
                    <a:pt x="718484" y="981660"/>
                  </a:lnTo>
                  <a:lnTo>
                    <a:pt x="717194" y="981660"/>
                  </a:lnTo>
                  <a:lnTo>
                    <a:pt x="706572" y="982240"/>
                  </a:lnTo>
                  <a:lnTo>
                    <a:pt x="806078" y="982240"/>
                  </a:lnTo>
                  <a:lnTo>
                    <a:pt x="810983" y="974409"/>
                  </a:lnTo>
                  <a:lnTo>
                    <a:pt x="815445" y="963767"/>
                  </a:lnTo>
                  <a:lnTo>
                    <a:pt x="818122" y="952456"/>
                  </a:lnTo>
                  <a:lnTo>
                    <a:pt x="818935" y="941546"/>
                  </a:lnTo>
                  <a:lnTo>
                    <a:pt x="819015" y="940475"/>
                  </a:lnTo>
                  <a:lnTo>
                    <a:pt x="808574" y="902961"/>
                  </a:lnTo>
                  <a:lnTo>
                    <a:pt x="777072" y="877338"/>
                  </a:lnTo>
                  <a:lnTo>
                    <a:pt x="700504" y="856232"/>
                  </a:lnTo>
                  <a:lnTo>
                    <a:pt x="689951" y="853366"/>
                  </a:lnTo>
                  <a:lnTo>
                    <a:pt x="657489" y="829520"/>
                  </a:lnTo>
                  <a:lnTo>
                    <a:pt x="657489" y="820358"/>
                  </a:lnTo>
                  <a:lnTo>
                    <a:pt x="680715" y="790027"/>
                  </a:lnTo>
                  <a:lnTo>
                    <a:pt x="710498" y="784305"/>
                  </a:lnTo>
                  <a:lnTo>
                    <a:pt x="801483" y="784305"/>
                  </a:lnTo>
                  <a:lnTo>
                    <a:pt x="801122" y="783635"/>
                  </a:lnTo>
                  <a:lnTo>
                    <a:pt x="765984" y="752847"/>
                  </a:lnTo>
                  <a:lnTo>
                    <a:pt x="731001" y="743209"/>
                  </a:lnTo>
                  <a:lnTo>
                    <a:pt x="709963" y="742005"/>
                  </a:lnTo>
                  <a:close/>
                </a:path>
                <a:path w="1137284" h="1096010">
                  <a:moveTo>
                    <a:pt x="801483" y="784305"/>
                  </a:moveTo>
                  <a:lnTo>
                    <a:pt x="710498" y="784305"/>
                  </a:lnTo>
                  <a:lnTo>
                    <a:pt x="718452" y="784639"/>
                  </a:lnTo>
                  <a:lnTo>
                    <a:pt x="725714" y="785643"/>
                  </a:lnTo>
                  <a:lnTo>
                    <a:pt x="755654" y="803402"/>
                  </a:lnTo>
                  <a:lnTo>
                    <a:pt x="760056" y="808994"/>
                  </a:lnTo>
                  <a:lnTo>
                    <a:pt x="763269" y="814884"/>
                  </a:lnTo>
                  <a:lnTo>
                    <a:pt x="765292" y="821072"/>
                  </a:lnTo>
                  <a:lnTo>
                    <a:pt x="813660" y="812505"/>
                  </a:lnTo>
                  <a:lnTo>
                    <a:pt x="808473" y="797256"/>
                  </a:lnTo>
                  <a:lnTo>
                    <a:pt x="801483" y="784305"/>
                  </a:lnTo>
                  <a:close/>
                </a:path>
                <a:path w="1137284" h="1096010">
                  <a:moveTo>
                    <a:pt x="934362" y="679893"/>
                  </a:moveTo>
                  <a:lnTo>
                    <a:pt x="880996" y="679893"/>
                  </a:lnTo>
                  <a:lnTo>
                    <a:pt x="880996" y="950292"/>
                  </a:lnTo>
                  <a:lnTo>
                    <a:pt x="892240" y="991521"/>
                  </a:lnTo>
                  <a:lnTo>
                    <a:pt x="921690" y="1015794"/>
                  </a:lnTo>
                  <a:lnTo>
                    <a:pt x="960955" y="1023291"/>
                  </a:lnTo>
                  <a:lnTo>
                    <a:pt x="968332" y="1023291"/>
                  </a:lnTo>
                  <a:lnTo>
                    <a:pt x="976662" y="1022458"/>
                  </a:lnTo>
                  <a:lnTo>
                    <a:pt x="982373" y="1021149"/>
                  </a:lnTo>
                  <a:lnTo>
                    <a:pt x="988085" y="1019959"/>
                  </a:lnTo>
                  <a:lnTo>
                    <a:pt x="992487" y="1018769"/>
                  </a:lnTo>
                  <a:lnTo>
                    <a:pt x="995581" y="1017579"/>
                  </a:lnTo>
                  <a:lnTo>
                    <a:pt x="986450" y="975815"/>
                  </a:lnTo>
                  <a:lnTo>
                    <a:pt x="961372" y="975815"/>
                  </a:lnTo>
                  <a:lnTo>
                    <a:pt x="955958" y="974922"/>
                  </a:lnTo>
                  <a:lnTo>
                    <a:pt x="934362" y="949578"/>
                  </a:lnTo>
                  <a:lnTo>
                    <a:pt x="934362" y="679893"/>
                  </a:lnTo>
                  <a:close/>
                </a:path>
                <a:path w="1137284" h="1096010">
                  <a:moveTo>
                    <a:pt x="985943" y="973494"/>
                  </a:moveTo>
                  <a:lnTo>
                    <a:pt x="984158" y="973851"/>
                  </a:lnTo>
                  <a:lnTo>
                    <a:pt x="975234" y="975517"/>
                  </a:lnTo>
                  <a:lnTo>
                    <a:pt x="971486" y="975815"/>
                  </a:lnTo>
                  <a:lnTo>
                    <a:pt x="986450" y="975815"/>
                  </a:lnTo>
                  <a:lnTo>
                    <a:pt x="986021" y="973851"/>
                  </a:lnTo>
                  <a:lnTo>
                    <a:pt x="985943" y="973494"/>
                  </a:lnTo>
                  <a:close/>
                </a:path>
                <a:path w="1137284" h="1096010">
                  <a:moveTo>
                    <a:pt x="880996" y="745574"/>
                  </a:moveTo>
                  <a:lnTo>
                    <a:pt x="840838" y="745574"/>
                  </a:lnTo>
                  <a:lnTo>
                    <a:pt x="840838" y="788410"/>
                  </a:lnTo>
                  <a:lnTo>
                    <a:pt x="880996" y="788410"/>
                  </a:lnTo>
                  <a:lnTo>
                    <a:pt x="880996" y="745574"/>
                  </a:lnTo>
                  <a:close/>
                </a:path>
                <a:path w="1137284" h="1096010">
                  <a:moveTo>
                    <a:pt x="990583" y="745574"/>
                  </a:moveTo>
                  <a:lnTo>
                    <a:pt x="934362" y="745574"/>
                  </a:lnTo>
                  <a:lnTo>
                    <a:pt x="934362" y="788410"/>
                  </a:lnTo>
                  <a:lnTo>
                    <a:pt x="990583" y="788410"/>
                  </a:lnTo>
                  <a:lnTo>
                    <a:pt x="990583" y="745574"/>
                  </a:lnTo>
                  <a:close/>
                </a:path>
                <a:path w="1137284" h="1096010">
                  <a:moveTo>
                    <a:pt x="1067914" y="640449"/>
                  </a:moveTo>
                  <a:lnTo>
                    <a:pt x="1019010" y="640449"/>
                  </a:lnTo>
                  <a:lnTo>
                    <a:pt x="1027555" y="653088"/>
                  </a:lnTo>
                  <a:lnTo>
                    <a:pt x="1035698" y="667444"/>
                  </a:lnTo>
                  <a:lnTo>
                    <a:pt x="1057551" y="720353"/>
                  </a:lnTo>
                  <a:lnTo>
                    <a:pt x="1068884" y="760779"/>
                  </a:lnTo>
                  <a:lnTo>
                    <a:pt x="1077070" y="803580"/>
                  </a:lnTo>
                  <a:lnTo>
                    <a:pt x="1081311" y="846784"/>
                  </a:lnTo>
                  <a:lnTo>
                    <a:pt x="1081835" y="868012"/>
                  </a:lnTo>
                  <a:lnTo>
                    <a:pt x="1081534" y="883964"/>
                  </a:lnTo>
                  <a:lnTo>
                    <a:pt x="1077016" y="932622"/>
                  </a:lnTo>
                  <a:lnTo>
                    <a:pt x="1067680" y="980678"/>
                  </a:lnTo>
                  <a:lnTo>
                    <a:pt x="1054349" y="1025477"/>
                  </a:lnTo>
                  <a:lnTo>
                    <a:pt x="1037817" y="1064732"/>
                  </a:lnTo>
                  <a:lnTo>
                    <a:pt x="1019010" y="1095754"/>
                  </a:lnTo>
                  <a:lnTo>
                    <a:pt x="1067914" y="1095754"/>
                  </a:lnTo>
                  <a:lnTo>
                    <a:pt x="1097765" y="1045913"/>
                  </a:lnTo>
                  <a:lnTo>
                    <a:pt x="1119495" y="991699"/>
                  </a:lnTo>
                  <a:lnTo>
                    <a:pt x="1132739" y="932622"/>
                  </a:lnTo>
                  <a:lnTo>
                    <a:pt x="1137164" y="868012"/>
                  </a:lnTo>
                  <a:lnTo>
                    <a:pt x="1136060" y="835127"/>
                  </a:lnTo>
                  <a:lnTo>
                    <a:pt x="1132776" y="803859"/>
                  </a:lnTo>
                  <a:lnTo>
                    <a:pt x="1132747" y="803580"/>
                  </a:lnTo>
                  <a:lnTo>
                    <a:pt x="1119495" y="744503"/>
                  </a:lnTo>
                  <a:lnTo>
                    <a:pt x="1097765" y="690290"/>
                  </a:lnTo>
                  <a:lnTo>
                    <a:pt x="1083854" y="664823"/>
                  </a:lnTo>
                  <a:lnTo>
                    <a:pt x="1067914" y="640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3009686" y="3277387"/>
              <a:ext cx="6227445" cy="2660015"/>
            </a:xfrm>
            <a:custGeom>
              <a:avLst/>
              <a:gdLst/>
              <a:ahLst/>
              <a:cxnLst/>
              <a:rect l="l" t="t" r="r" b="b"/>
              <a:pathLst>
                <a:path w="6227444" h="2660015">
                  <a:moveTo>
                    <a:pt x="6101717" y="0"/>
                  </a:moveTo>
                  <a:lnTo>
                    <a:pt x="0" y="0"/>
                  </a:lnTo>
                  <a:lnTo>
                    <a:pt x="0" y="2659604"/>
                  </a:lnTo>
                  <a:lnTo>
                    <a:pt x="6227367" y="2659604"/>
                  </a:lnTo>
                  <a:lnTo>
                    <a:pt x="6227367" y="125650"/>
                  </a:lnTo>
                  <a:lnTo>
                    <a:pt x="6217493" y="76741"/>
                  </a:lnTo>
                  <a:lnTo>
                    <a:pt x="6190565" y="36802"/>
                  </a:lnTo>
                  <a:lnTo>
                    <a:pt x="6150626" y="9874"/>
                  </a:lnTo>
                  <a:lnTo>
                    <a:pt x="6101717" y="0"/>
                  </a:lnTo>
                  <a:close/>
                </a:path>
              </a:pathLst>
            </a:custGeom>
            <a:solidFill>
              <a:srgbClr val="ABC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3009686" y="3277387"/>
              <a:ext cx="6227445" cy="2660015"/>
            </a:xfrm>
            <a:custGeom>
              <a:avLst/>
              <a:gdLst/>
              <a:ahLst/>
              <a:cxnLst/>
              <a:rect l="l" t="t" r="r" b="b"/>
              <a:pathLst>
                <a:path w="6227444" h="2660015">
                  <a:moveTo>
                    <a:pt x="6216897" y="2649133"/>
                  </a:moveTo>
                  <a:lnTo>
                    <a:pt x="0" y="2649133"/>
                  </a:lnTo>
                  <a:lnTo>
                    <a:pt x="0" y="2659604"/>
                  </a:lnTo>
                  <a:lnTo>
                    <a:pt x="6227368" y="2659604"/>
                  </a:lnTo>
                  <a:lnTo>
                    <a:pt x="6216897" y="2649133"/>
                  </a:lnTo>
                  <a:close/>
                </a:path>
                <a:path w="6227444" h="2660015">
                  <a:moveTo>
                    <a:pt x="6101716" y="0"/>
                  </a:moveTo>
                  <a:lnTo>
                    <a:pt x="6101717" y="10470"/>
                  </a:lnTo>
                  <a:lnTo>
                    <a:pt x="6146550" y="19522"/>
                  </a:lnTo>
                  <a:lnTo>
                    <a:pt x="6183161" y="44206"/>
                  </a:lnTo>
                  <a:lnTo>
                    <a:pt x="6207845" y="80817"/>
                  </a:lnTo>
                  <a:lnTo>
                    <a:pt x="6216897" y="125650"/>
                  </a:lnTo>
                  <a:lnTo>
                    <a:pt x="6216897" y="2649133"/>
                  </a:lnTo>
                  <a:lnTo>
                    <a:pt x="6227368" y="2659604"/>
                  </a:lnTo>
                  <a:lnTo>
                    <a:pt x="6227367" y="125650"/>
                  </a:lnTo>
                  <a:lnTo>
                    <a:pt x="6217493" y="76741"/>
                  </a:lnTo>
                  <a:lnTo>
                    <a:pt x="6190565" y="36802"/>
                  </a:lnTo>
                  <a:lnTo>
                    <a:pt x="6150625" y="9874"/>
                  </a:lnTo>
                  <a:lnTo>
                    <a:pt x="6101716" y="0"/>
                  </a:lnTo>
                  <a:close/>
                </a:path>
                <a:path w="6227444" h="2660015">
                  <a:moveTo>
                    <a:pt x="6101717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6101717" y="10470"/>
                  </a:lnTo>
                  <a:lnTo>
                    <a:pt x="6101717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5554765" y="3584612"/>
              <a:ext cx="1137285" cy="1130300"/>
            </a:xfrm>
            <a:custGeom>
              <a:avLst/>
              <a:gdLst/>
              <a:ahLst/>
              <a:cxnLst/>
              <a:rect l="l" t="t" r="r" b="b"/>
              <a:pathLst>
                <a:path w="1137284" h="1130300">
                  <a:moveTo>
                    <a:pt x="419636" y="39265"/>
                  </a:moveTo>
                  <a:lnTo>
                    <a:pt x="289345" y="39265"/>
                  </a:lnTo>
                  <a:lnTo>
                    <a:pt x="289345" y="404794"/>
                  </a:lnTo>
                  <a:lnTo>
                    <a:pt x="344496" y="404794"/>
                  </a:lnTo>
                  <a:lnTo>
                    <a:pt x="344496" y="266472"/>
                  </a:lnTo>
                  <a:lnTo>
                    <a:pt x="320757" y="266472"/>
                  </a:lnTo>
                  <a:lnTo>
                    <a:pt x="320757" y="218996"/>
                  </a:lnTo>
                  <a:lnTo>
                    <a:pt x="344496" y="218996"/>
                  </a:lnTo>
                  <a:lnTo>
                    <a:pt x="344496" y="86563"/>
                  </a:lnTo>
                  <a:lnTo>
                    <a:pt x="527218" y="86563"/>
                  </a:lnTo>
                  <a:lnTo>
                    <a:pt x="490136" y="53901"/>
                  </a:lnTo>
                  <a:lnTo>
                    <a:pt x="439972" y="40180"/>
                  </a:lnTo>
                  <a:lnTo>
                    <a:pt x="419636" y="39265"/>
                  </a:lnTo>
                  <a:close/>
                </a:path>
                <a:path w="1137284" h="1130300">
                  <a:moveTo>
                    <a:pt x="479092" y="256866"/>
                  </a:moveTo>
                  <a:lnTo>
                    <a:pt x="475043" y="258540"/>
                  </a:lnTo>
                  <a:lnTo>
                    <a:pt x="458322" y="262947"/>
                  </a:lnTo>
                  <a:lnTo>
                    <a:pt x="439793" y="265590"/>
                  </a:lnTo>
                  <a:lnTo>
                    <a:pt x="422943" y="266321"/>
                  </a:lnTo>
                  <a:lnTo>
                    <a:pt x="497275" y="404794"/>
                  </a:lnTo>
                  <a:lnTo>
                    <a:pt x="560100" y="404794"/>
                  </a:lnTo>
                  <a:lnTo>
                    <a:pt x="479092" y="256866"/>
                  </a:lnTo>
                  <a:close/>
                </a:path>
                <a:path w="1137284" h="1130300">
                  <a:moveTo>
                    <a:pt x="344496" y="218996"/>
                  </a:moveTo>
                  <a:lnTo>
                    <a:pt x="320757" y="218996"/>
                  </a:lnTo>
                  <a:lnTo>
                    <a:pt x="320757" y="266472"/>
                  </a:lnTo>
                  <a:lnTo>
                    <a:pt x="344496" y="266472"/>
                  </a:lnTo>
                  <a:lnTo>
                    <a:pt x="344496" y="218996"/>
                  </a:lnTo>
                  <a:close/>
                </a:path>
                <a:path w="1137284" h="1130300">
                  <a:moveTo>
                    <a:pt x="527218" y="86563"/>
                  </a:moveTo>
                  <a:lnTo>
                    <a:pt x="413746" y="86563"/>
                  </a:lnTo>
                  <a:lnTo>
                    <a:pt x="426742" y="87076"/>
                  </a:lnTo>
                  <a:lnTo>
                    <a:pt x="438421" y="88615"/>
                  </a:lnTo>
                  <a:lnTo>
                    <a:pt x="478144" y="110836"/>
                  </a:lnTo>
                  <a:lnTo>
                    <a:pt x="490671" y="153850"/>
                  </a:lnTo>
                  <a:lnTo>
                    <a:pt x="490181" y="163745"/>
                  </a:lnTo>
                  <a:lnTo>
                    <a:pt x="472689" y="201906"/>
                  </a:lnTo>
                  <a:lnTo>
                    <a:pt x="427221" y="218516"/>
                  </a:lnTo>
                  <a:lnTo>
                    <a:pt x="414460" y="218996"/>
                  </a:lnTo>
                  <a:lnTo>
                    <a:pt x="344496" y="218996"/>
                  </a:lnTo>
                  <a:lnTo>
                    <a:pt x="344496" y="266472"/>
                  </a:lnTo>
                  <a:lnTo>
                    <a:pt x="419457" y="266472"/>
                  </a:lnTo>
                  <a:lnTo>
                    <a:pt x="422943" y="266321"/>
                  </a:lnTo>
                  <a:lnTo>
                    <a:pt x="408749" y="239878"/>
                  </a:lnTo>
                  <a:lnTo>
                    <a:pt x="509078" y="239878"/>
                  </a:lnTo>
                  <a:lnTo>
                    <a:pt x="538248" y="199664"/>
                  </a:lnTo>
                  <a:lnTo>
                    <a:pt x="546179" y="153850"/>
                  </a:lnTo>
                  <a:lnTo>
                    <a:pt x="545309" y="137486"/>
                  </a:lnTo>
                  <a:lnTo>
                    <a:pt x="542699" y="122125"/>
                  </a:lnTo>
                  <a:lnTo>
                    <a:pt x="538348" y="107769"/>
                  </a:lnTo>
                  <a:lnTo>
                    <a:pt x="532257" y="94416"/>
                  </a:lnTo>
                  <a:lnTo>
                    <a:pt x="527218" y="86563"/>
                  </a:lnTo>
                  <a:close/>
                </a:path>
                <a:path w="1137284" h="1130300">
                  <a:moveTo>
                    <a:pt x="469789" y="239878"/>
                  </a:moveTo>
                  <a:lnTo>
                    <a:pt x="408749" y="239878"/>
                  </a:lnTo>
                  <a:lnTo>
                    <a:pt x="422943" y="266321"/>
                  </a:lnTo>
                  <a:lnTo>
                    <a:pt x="439793" y="265590"/>
                  </a:lnTo>
                  <a:lnTo>
                    <a:pt x="458322" y="262947"/>
                  </a:lnTo>
                  <a:lnTo>
                    <a:pt x="475043" y="258540"/>
                  </a:lnTo>
                  <a:lnTo>
                    <a:pt x="479092" y="256866"/>
                  </a:lnTo>
                  <a:lnTo>
                    <a:pt x="469789" y="239878"/>
                  </a:lnTo>
                  <a:close/>
                </a:path>
                <a:path w="1137284" h="1130300">
                  <a:moveTo>
                    <a:pt x="509078" y="239878"/>
                  </a:moveTo>
                  <a:lnTo>
                    <a:pt x="469789" y="239878"/>
                  </a:lnTo>
                  <a:lnTo>
                    <a:pt x="479092" y="256866"/>
                  </a:lnTo>
                  <a:lnTo>
                    <a:pt x="489958" y="252372"/>
                  </a:lnTo>
                  <a:lnTo>
                    <a:pt x="503165" y="244619"/>
                  </a:lnTo>
                  <a:lnTo>
                    <a:pt x="509078" y="239878"/>
                  </a:lnTo>
                  <a:close/>
                </a:path>
                <a:path w="1137284" h="1130300">
                  <a:moveTo>
                    <a:pt x="735926" y="34803"/>
                  </a:moveTo>
                  <a:lnTo>
                    <a:pt x="662285" y="34803"/>
                  </a:lnTo>
                  <a:lnTo>
                    <a:pt x="671177" y="35394"/>
                  </a:lnTo>
                  <a:lnTo>
                    <a:pt x="670711" y="35394"/>
                  </a:lnTo>
                  <a:lnTo>
                    <a:pt x="702063" y="60014"/>
                  </a:lnTo>
                  <a:lnTo>
                    <a:pt x="702800" y="73058"/>
                  </a:lnTo>
                  <a:lnTo>
                    <a:pt x="701372" y="78650"/>
                  </a:lnTo>
                  <a:lnTo>
                    <a:pt x="698516" y="83886"/>
                  </a:lnTo>
                  <a:lnTo>
                    <a:pt x="695779" y="89002"/>
                  </a:lnTo>
                  <a:lnTo>
                    <a:pt x="666746" y="117618"/>
                  </a:lnTo>
                  <a:lnTo>
                    <a:pt x="581968" y="190260"/>
                  </a:lnTo>
                  <a:lnTo>
                    <a:pt x="581968" y="222030"/>
                  </a:lnTo>
                  <a:lnTo>
                    <a:pt x="750097" y="222030"/>
                  </a:lnTo>
                  <a:lnTo>
                    <a:pt x="750097" y="186155"/>
                  </a:lnTo>
                  <a:lnTo>
                    <a:pt x="645507" y="186155"/>
                  </a:lnTo>
                  <a:lnTo>
                    <a:pt x="645507" y="184549"/>
                  </a:lnTo>
                  <a:lnTo>
                    <a:pt x="686915" y="149567"/>
                  </a:lnTo>
                  <a:lnTo>
                    <a:pt x="696542" y="141713"/>
                  </a:lnTo>
                  <a:lnTo>
                    <a:pt x="705254" y="134217"/>
                  </a:lnTo>
                  <a:lnTo>
                    <a:pt x="735395" y="100685"/>
                  </a:lnTo>
                  <a:lnTo>
                    <a:pt x="744884" y="67108"/>
                  </a:lnTo>
                  <a:lnTo>
                    <a:pt x="744921" y="66394"/>
                  </a:lnTo>
                  <a:lnTo>
                    <a:pt x="744274" y="57180"/>
                  </a:lnTo>
                  <a:lnTo>
                    <a:pt x="742333" y="48457"/>
                  </a:lnTo>
                  <a:lnTo>
                    <a:pt x="739098" y="40225"/>
                  </a:lnTo>
                  <a:lnTo>
                    <a:pt x="735926" y="34803"/>
                  </a:lnTo>
                  <a:close/>
                </a:path>
                <a:path w="1137284" h="1130300">
                  <a:moveTo>
                    <a:pt x="662998" y="0"/>
                  </a:moveTo>
                  <a:lnTo>
                    <a:pt x="615545" y="10641"/>
                  </a:lnTo>
                  <a:lnTo>
                    <a:pt x="585493" y="41050"/>
                  </a:lnTo>
                  <a:lnTo>
                    <a:pt x="579648" y="69607"/>
                  </a:lnTo>
                  <a:lnTo>
                    <a:pt x="621948" y="69607"/>
                  </a:lnTo>
                  <a:lnTo>
                    <a:pt x="622639" y="62066"/>
                  </a:lnTo>
                  <a:lnTo>
                    <a:pt x="624714" y="55329"/>
                  </a:lnTo>
                  <a:lnTo>
                    <a:pt x="662285" y="34803"/>
                  </a:lnTo>
                  <a:lnTo>
                    <a:pt x="735926" y="34803"/>
                  </a:lnTo>
                  <a:lnTo>
                    <a:pt x="734569" y="32483"/>
                  </a:lnTo>
                  <a:lnTo>
                    <a:pt x="696430" y="4919"/>
                  </a:lnTo>
                  <a:lnTo>
                    <a:pt x="674923" y="546"/>
                  </a:lnTo>
                  <a:lnTo>
                    <a:pt x="662998" y="0"/>
                  </a:lnTo>
                  <a:close/>
                </a:path>
                <a:path w="1137284" h="1130300">
                  <a:moveTo>
                    <a:pt x="118154" y="674717"/>
                  </a:moveTo>
                  <a:lnTo>
                    <a:pt x="69250" y="674717"/>
                  </a:lnTo>
                  <a:lnTo>
                    <a:pt x="53310" y="699091"/>
                  </a:lnTo>
                  <a:lnTo>
                    <a:pt x="27519" y="751118"/>
                  </a:lnTo>
                  <a:lnTo>
                    <a:pt x="9939" y="807641"/>
                  </a:lnTo>
                  <a:lnTo>
                    <a:pt x="1104" y="869395"/>
                  </a:lnTo>
                  <a:lnTo>
                    <a:pt x="0" y="902280"/>
                  </a:lnTo>
                  <a:lnTo>
                    <a:pt x="1104" y="935244"/>
                  </a:lnTo>
                  <a:lnTo>
                    <a:pt x="9939" y="997087"/>
                  </a:lnTo>
                  <a:lnTo>
                    <a:pt x="27519" y="1053621"/>
                  </a:lnTo>
                  <a:lnTo>
                    <a:pt x="53310" y="1105648"/>
                  </a:lnTo>
                  <a:lnTo>
                    <a:pt x="69250" y="1130022"/>
                  </a:lnTo>
                  <a:lnTo>
                    <a:pt x="118154" y="1130022"/>
                  </a:lnTo>
                  <a:lnTo>
                    <a:pt x="109609" y="1117383"/>
                  </a:lnTo>
                  <a:lnTo>
                    <a:pt x="101466" y="1103027"/>
                  </a:lnTo>
                  <a:lnTo>
                    <a:pt x="79613" y="1050118"/>
                  </a:lnTo>
                  <a:lnTo>
                    <a:pt x="68280" y="1009693"/>
                  </a:lnTo>
                  <a:lnTo>
                    <a:pt x="60089" y="966846"/>
                  </a:lnTo>
                  <a:lnTo>
                    <a:pt x="55853" y="923587"/>
                  </a:lnTo>
                  <a:lnTo>
                    <a:pt x="55329" y="902280"/>
                  </a:lnTo>
                  <a:lnTo>
                    <a:pt x="55630" y="886340"/>
                  </a:lnTo>
                  <a:lnTo>
                    <a:pt x="60148" y="837849"/>
                  </a:lnTo>
                  <a:lnTo>
                    <a:pt x="69484" y="789893"/>
                  </a:lnTo>
                  <a:lnTo>
                    <a:pt x="82815" y="745039"/>
                  </a:lnTo>
                  <a:lnTo>
                    <a:pt x="99347" y="705739"/>
                  </a:lnTo>
                  <a:lnTo>
                    <a:pt x="111662" y="684054"/>
                  </a:lnTo>
                  <a:lnTo>
                    <a:pt x="118154" y="674717"/>
                  </a:lnTo>
                  <a:close/>
                </a:path>
                <a:path w="1137284" h="1130300">
                  <a:moveTo>
                    <a:pt x="231091" y="714161"/>
                  </a:moveTo>
                  <a:lnTo>
                    <a:pt x="177726" y="714161"/>
                  </a:lnTo>
                  <a:lnTo>
                    <a:pt x="177726" y="984560"/>
                  </a:lnTo>
                  <a:lnTo>
                    <a:pt x="188970" y="1025789"/>
                  </a:lnTo>
                  <a:lnTo>
                    <a:pt x="218419" y="1050063"/>
                  </a:lnTo>
                  <a:lnTo>
                    <a:pt x="257685" y="1057559"/>
                  </a:lnTo>
                  <a:lnTo>
                    <a:pt x="265062" y="1057559"/>
                  </a:lnTo>
                  <a:lnTo>
                    <a:pt x="273391" y="1056726"/>
                  </a:lnTo>
                  <a:lnTo>
                    <a:pt x="279103" y="1055417"/>
                  </a:lnTo>
                  <a:lnTo>
                    <a:pt x="284814" y="1054227"/>
                  </a:lnTo>
                  <a:lnTo>
                    <a:pt x="289217" y="1053037"/>
                  </a:lnTo>
                  <a:lnTo>
                    <a:pt x="292310" y="1051848"/>
                  </a:lnTo>
                  <a:lnTo>
                    <a:pt x="283180" y="1010083"/>
                  </a:lnTo>
                  <a:lnTo>
                    <a:pt x="258101" y="1010083"/>
                  </a:lnTo>
                  <a:lnTo>
                    <a:pt x="252688" y="1009191"/>
                  </a:lnTo>
                  <a:lnTo>
                    <a:pt x="231091" y="983846"/>
                  </a:lnTo>
                  <a:lnTo>
                    <a:pt x="231091" y="714161"/>
                  </a:lnTo>
                  <a:close/>
                </a:path>
                <a:path w="1137284" h="1130300">
                  <a:moveTo>
                    <a:pt x="282672" y="1007763"/>
                  </a:moveTo>
                  <a:lnTo>
                    <a:pt x="280888" y="1008120"/>
                  </a:lnTo>
                  <a:lnTo>
                    <a:pt x="271964" y="1009785"/>
                  </a:lnTo>
                  <a:lnTo>
                    <a:pt x="268215" y="1010083"/>
                  </a:lnTo>
                  <a:lnTo>
                    <a:pt x="283180" y="1010083"/>
                  </a:lnTo>
                  <a:lnTo>
                    <a:pt x="282750" y="1008120"/>
                  </a:lnTo>
                  <a:lnTo>
                    <a:pt x="282672" y="1007763"/>
                  </a:lnTo>
                  <a:close/>
                </a:path>
                <a:path w="1137284" h="1130300">
                  <a:moveTo>
                    <a:pt x="177726" y="779842"/>
                  </a:moveTo>
                  <a:lnTo>
                    <a:pt x="137567" y="779842"/>
                  </a:lnTo>
                  <a:lnTo>
                    <a:pt x="137567" y="822678"/>
                  </a:lnTo>
                  <a:lnTo>
                    <a:pt x="177726" y="822678"/>
                  </a:lnTo>
                  <a:lnTo>
                    <a:pt x="177726" y="779842"/>
                  </a:lnTo>
                  <a:close/>
                </a:path>
                <a:path w="1137284" h="1130300">
                  <a:moveTo>
                    <a:pt x="287313" y="779842"/>
                  </a:moveTo>
                  <a:lnTo>
                    <a:pt x="231091" y="779842"/>
                  </a:lnTo>
                  <a:lnTo>
                    <a:pt x="231091" y="822678"/>
                  </a:lnTo>
                  <a:lnTo>
                    <a:pt x="287313" y="822678"/>
                  </a:lnTo>
                  <a:lnTo>
                    <a:pt x="287313" y="779842"/>
                  </a:lnTo>
                  <a:close/>
                </a:path>
                <a:path w="1137284" h="1130300">
                  <a:moveTo>
                    <a:pt x="442729" y="776273"/>
                  </a:moveTo>
                  <a:lnTo>
                    <a:pt x="390858" y="786413"/>
                  </a:lnTo>
                  <a:lnTo>
                    <a:pt x="350722" y="815851"/>
                  </a:lnTo>
                  <a:lnTo>
                    <a:pt x="324842" y="861141"/>
                  </a:lnTo>
                  <a:lnTo>
                    <a:pt x="317030" y="897997"/>
                  </a:lnTo>
                  <a:lnTo>
                    <a:pt x="316989" y="898265"/>
                  </a:lnTo>
                  <a:lnTo>
                    <a:pt x="316007" y="918701"/>
                  </a:lnTo>
                  <a:lnTo>
                    <a:pt x="316989" y="939349"/>
                  </a:lnTo>
                  <a:lnTo>
                    <a:pt x="319934" y="958636"/>
                  </a:lnTo>
                  <a:lnTo>
                    <a:pt x="340481" y="1008042"/>
                  </a:lnTo>
                  <a:lnTo>
                    <a:pt x="376691" y="1042210"/>
                  </a:lnTo>
                  <a:lnTo>
                    <a:pt x="426922" y="1058440"/>
                  </a:lnTo>
                  <a:lnTo>
                    <a:pt x="446477" y="1059522"/>
                  </a:lnTo>
                  <a:lnTo>
                    <a:pt x="461057" y="1058953"/>
                  </a:lnTo>
                  <a:lnTo>
                    <a:pt x="499843" y="1050420"/>
                  </a:lnTo>
                  <a:lnTo>
                    <a:pt x="538930" y="1024540"/>
                  </a:lnTo>
                  <a:lnTo>
                    <a:pt x="546417" y="1015437"/>
                  </a:lnTo>
                  <a:lnTo>
                    <a:pt x="447012" y="1015437"/>
                  </a:lnTo>
                  <a:lnTo>
                    <a:pt x="435690" y="1014813"/>
                  </a:lnTo>
                  <a:lnTo>
                    <a:pt x="425608" y="1013028"/>
                  </a:lnTo>
                  <a:lnTo>
                    <a:pt x="425385" y="1013028"/>
                  </a:lnTo>
                  <a:lnTo>
                    <a:pt x="415254" y="1009815"/>
                  </a:lnTo>
                  <a:lnTo>
                    <a:pt x="384220" y="985062"/>
                  </a:lnTo>
                  <a:lnTo>
                    <a:pt x="369797" y="942461"/>
                  </a:lnTo>
                  <a:lnTo>
                    <a:pt x="369365" y="932979"/>
                  </a:lnTo>
                  <a:lnTo>
                    <a:pt x="346170" y="932979"/>
                  </a:lnTo>
                  <a:lnTo>
                    <a:pt x="346170" y="892999"/>
                  </a:lnTo>
                  <a:lnTo>
                    <a:pt x="369471" y="892999"/>
                  </a:lnTo>
                  <a:lnTo>
                    <a:pt x="369752" y="887924"/>
                  </a:lnTo>
                  <a:lnTo>
                    <a:pt x="383139" y="851569"/>
                  </a:lnTo>
                  <a:lnTo>
                    <a:pt x="412565" y="826582"/>
                  </a:lnTo>
                  <a:lnTo>
                    <a:pt x="443086" y="820358"/>
                  </a:lnTo>
                  <a:lnTo>
                    <a:pt x="537523" y="820358"/>
                  </a:lnTo>
                  <a:lnTo>
                    <a:pt x="534992" y="816866"/>
                  </a:lnTo>
                  <a:lnTo>
                    <a:pt x="498314" y="788331"/>
                  </a:lnTo>
                  <a:lnTo>
                    <a:pt x="454241" y="776752"/>
                  </a:lnTo>
                  <a:lnTo>
                    <a:pt x="442729" y="776273"/>
                  </a:lnTo>
                  <a:close/>
                </a:path>
                <a:path w="1137284" h="1130300">
                  <a:moveTo>
                    <a:pt x="510194" y="976350"/>
                  </a:moveTo>
                  <a:lnTo>
                    <a:pt x="483006" y="1008179"/>
                  </a:lnTo>
                  <a:lnTo>
                    <a:pt x="447012" y="1015437"/>
                  </a:lnTo>
                  <a:lnTo>
                    <a:pt x="546417" y="1015437"/>
                  </a:lnTo>
                  <a:lnTo>
                    <a:pt x="552227" y="1006379"/>
                  </a:lnTo>
                  <a:lnTo>
                    <a:pt x="557068" y="996262"/>
                  </a:lnTo>
                  <a:lnTo>
                    <a:pt x="560705" y="985453"/>
                  </a:lnTo>
                  <a:lnTo>
                    <a:pt x="510194" y="976350"/>
                  </a:lnTo>
                  <a:close/>
                </a:path>
                <a:path w="1137284" h="1130300">
                  <a:moveTo>
                    <a:pt x="369471" y="892999"/>
                  </a:moveTo>
                  <a:lnTo>
                    <a:pt x="346170" y="892999"/>
                  </a:lnTo>
                  <a:lnTo>
                    <a:pt x="346170" y="932979"/>
                  </a:lnTo>
                  <a:lnTo>
                    <a:pt x="369365" y="932979"/>
                  </a:lnTo>
                  <a:lnTo>
                    <a:pt x="369299" y="896112"/>
                  </a:lnTo>
                  <a:lnTo>
                    <a:pt x="369471" y="892999"/>
                  </a:lnTo>
                  <a:close/>
                </a:path>
                <a:path w="1137284" h="1130300">
                  <a:moveTo>
                    <a:pt x="537523" y="820358"/>
                  </a:moveTo>
                  <a:lnTo>
                    <a:pt x="443086" y="820358"/>
                  </a:lnTo>
                  <a:lnTo>
                    <a:pt x="454804" y="821049"/>
                  </a:lnTo>
                  <a:lnTo>
                    <a:pt x="453632" y="821049"/>
                  </a:lnTo>
                  <a:lnTo>
                    <a:pt x="492927" y="841017"/>
                  </a:lnTo>
                  <a:lnTo>
                    <a:pt x="511265" y="882770"/>
                  </a:lnTo>
                  <a:lnTo>
                    <a:pt x="511801" y="892999"/>
                  </a:lnTo>
                  <a:lnTo>
                    <a:pt x="369471" y="892999"/>
                  </a:lnTo>
                  <a:lnTo>
                    <a:pt x="369299" y="896112"/>
                  </a:lnTo>
                  <a:lnTo>
                    <a:pt x="369195" y="929231"/>
                  </a:lnTo>
                  <a:lnTo>
                    <a:pt x="369365" y="932979"/>
                  </a:lnTo>
                  <a:lnTo>
                    <a:pt x="564096" y="932979"/>
                  </a:lnTo>
                  <a:lnTo>
                    <a:pt x="564096" y="914060"/>
                  </a:lnTo>
                  <a:lnTo>
                    <a:pt x="563546" y="898265"/>
                  </a:lnTo>
                  <a:lnTo>
                    <a:pt x="563471" y="896112"/>
                  </a:lnTo>
                  <a:lnTo>
                    <a:pt x="554101" y="850699"/>
                  </a:lnTo>
                  <a:lnTo>
                    <a:pt x="542276" y="826917"/>
                  </a:lnTo>
                  <a:lnTo>
                    <a:pt x="537523" y="820358"/>
                  </a:lnTo>
                  <a:close/>
                </a:path>
                <a:path w="1137284" h="1130300">
                  <a:moveTo>
                    <a:pt x="647673" y="975815"/>
                  </a:moveTo>
                  <a:lnTo>
                    <a:pt x="596092" y="983668"/>
                  </a:lnTo>
                  <a:lnTo>
                    <a:pt x="600720" y="1000545"/>
                  </a:lnTo>
                  <a:lnTo>
                    <a:pt x="600800" y="1000835"/>
                  </a:lnTo>
                  <a:lnTo>
                    <a:pt x="631788" y="1039889"/>
                  </a:lnTo>
                  <a:lnTo>
                    <a:pt x="684965" y="1058295"/>
                  </a:lnTo>
                  <a:lnTo>
                    <a:pt x="706929" y="1059522"/>
                  </a:lnTo>
                  <a:lnTo>
                    <a:pt x="723026" y="1058842"/>
                  </a:lnTo>
                  <a:lnTo>
                    <a:pt x="765292" y="1048635"/>
                  </a:lnTo>
                  <a:lnTo>
                    <a:pt x="804736" y="1018650"/>
                  </a:lnTo>
                  <a:lnTo>
                    <a:pt x="806078" y="1016508"/>
                  </a:lnTo>
                  <a:lnTo>
                    <a:pt x="706572" y="1016508"/>
                  </a:lnTo>
                  <a:lnTo>
                    <a:pt x="696100" y="1015928"/>
                  </a:lnTo>
                  <a:lnTo>
                    <a:pt x="695396" y="1015928"/>
                  </a:lnTo>
                  <a:lnTo>
                    <a:pt x="684753" y="1013965"/>
                  </a:lnTo>
                  <a:lnTo>
                    <a:pt x="650718" y="985285"/>
                  </a:lnTo>
                  <a:lnTo>
                    <a:pt x="647673" y="975815"/>
                  </a:lnTo>
                  <a:close/>
                </a:path>
                <a:path w="1137284" h="1130300">
                  <a:moveTo>
                    <a:pt x="709963" y="776273"/>
                  </a:moveTo>
                  <a:lnTo>
                    <a:pt x="667563" y="782096"/>
                  </a:lnTo>
                  <a:lnTo>
                    <a:pt x="625118" y="806403"/>
                  </a:lnTo>
                  <a:lnTo>
                    <a:pt x="611873" y="824295"/>
                  </a:lnTo>
                  <a:lnTo>
                    <a:pt x="611754" y="824485"/>
                  </a:lnTo>
                  <a:lnTo>
                    <a:pt x="607515" y="834725"/>
                  </a:lnTo>
                  <a:lnTo>
                    <a:pt x="604971" y="845724"/>
                  </a:lnTo>
                  <a:lnTo>
                    <a:pt x="604124" y="857482"/>
                  </a:lnTo>
                  <a:lnTo>
                    <a:pt x="605236" y="871165"/>
                  </a:lnTo>
                  <a:lnTo>
                    <a:pt x="622329" y="905850"/>
                  </a:lnTo>
                  <a:lnTo>
                    <a:pt x="661148" y="928673"/>
                  </a:lnTo>
                  <a:lnTo>
                    <a:pt x="725491" y="943867"/>
                  </a:lnTo>
                  <a:lnTo>
                    <a:pt x="734671" y="946365"/>
                  </a:lnTo>
                  <a:lnTo>
                    <a:pt x="764221" y="970103"/>
                  </a:lnTo>
                  <a:lnTo>
                    <a:pt x="764221" y="978670"/>
                  </a:lnTo>
                  <a:lnTo>
                    <a:pt x="740003" y="1010384"/>
                  </a:lnTo>
                  <a:lnTo>
                    <a:pt x="718484" y="1015928"/>
                  </a:lnTo>
                  <a:lnTo>
                    <a:pt x="717194" y="1015928"/>
                  </a:lnTo>
                  <a:lnTo>
                    <a:pt x="706572" y="1016508"/>
                  </a:lnTo>
                  <a:lnTo>
                    <a:pt x="806078" y="1016508"/>
                  </a:lnTo>
                  <a:lnTo>
                    <a:pt x="810983" y="1008677"/>
                  </a:lnTo>
                  <a:lnTo>
                    <a:pt x="815445" y="998035"/>
                  </a:lnTo>
                  <a:lnTo>
                    <a:pt x="818122" y="986724"/>
                  </a:lnTo>
                  <a:lnTo>
                    <a:pt x="818935" y="975815"/>
                  </a:lnTo>
                  <a:lnTo>
                    <a:pt x="819015" y="974744"/>
                  </a:lnTo>
                  <a:lnTo>
                    <a:pt x="808574" y="937229"/>
                  </a:lnTo>
                  <a:lnTo>
                    <a:pt x="777072" y="911606"/>
                  </a:lnTo>
                  <a:lnTo>
                    <a:pt x="700504" y="890501"/>
                  </a:lnTo>
                  <a:lnTo>
                    <a:pt x="689951" y="887634"/>
                  </a:lnTo>
                  <a:lnTo>
                    <a:pt x="657489" y="863788"/>
                  </a:lnTo>
                  <a:lnTo>
                    <a:pt x="657489" y="854626"/>
                  </a:lnTo>
                  <a:lnTo>
                    <a:pt x="680715" y="824295"/>
                  </a:lnTo>
                  <a:lnTo>
                    <a:pt x="710498" y="818573"/>
                  </a:lnTo>
                  <a:lnTo>
                    <a:pt x="801483" y="818573"/>
                  </a:lnTo>
                  <a:lnTo>
                    <a:pt x="801122" y="817904"/>
                  </a:lnTo>
                  <a:lnTo>
                    <a:pt x="765984" y="787116"/>
                  </a:lnTo>
                  <a:lnTo>
                    <a:pt x="731001" y="777478"/>
                  </a:lnTo>
                  <a:lnTo>
                    <a:pt x="709963" y="776273"/>
                  </a:lnTo>
                  <a:close/>
                </a:path>
                <a:path w="1137284" h="1130300">
                  <a:moveTo>
                    <a:pt x="801483" y="818573"/>
                  </a:moveTo>
                  <a:lnTo>
                    <a:pt x="710498" y="818573"/>
                  </a:lnTo>
                  <a:lnTo>
                    <a:pt x="718452" y="818907"/>
                  </a:lnTo>
                  <a:lnTo>
                    <a:pt x="725714" y="819911"/>
                  </a:lnTo>
                  <a:lnTo>
                    <a:pt x="755654" y="837670"/>
                  </a:lnTo>
                  <a:lnTo>
                    <a:pt x="760056" y="843263"/>
                  </a:lnTo>
                  <a:lnTo>
                    <a:pt x="763269" y="849153"/>
                  </a:lnTo>
                  <a:lnTo>
                    <a:pt x="765292" y="855340"/>
                  </a:lnTo>
                  <a:lnTo>
                    <a:pt x="813660" y="846773"/>
                  </a:lnTo>
                  <a:lnTo>
                    <a:pt x="808473" y="831524"/>
                  </a:lnTo>
                  <a:lnTo>
                    <a:pt x="801483" y="818573"/>
                  </a:lnTo>
                  <a:close/>
                </a:path>
                <a:path w="1137284" h="1130300">
                  <a:moveTo>
                    <a:pt x="934362" y="714161"/>
                  </a:moveTo>
                  <a:lnTo>
                    <a:pt x="880996" y="714161"/>
                  </a:lnTo>
                  <a:lnTo>
                    <a:pt x="880996" y="984560"/>
                  </a:lnTo>
                  <a:lnTo>
                    <a:pt x="892240" y="1025789"/>
                  </a:lnTo>
                  <a:lnTo>
                    <a:pt x="921690" y="1050063"/>
                  </a:lnTo>
                  <a:lnTo>
                    <a:pt x="960955" y="1057559"/>
                  </a:lnTo>
                  <a:lnTo>
                    <a:pt x="968332" y="1057559"/>
                  </a:lnTo>
                  <a:lnTo>
                    <a:pt x="976662" y="1056726"/>
                  </a:lnTo>
                  <a:lnTo>
                    <a:pt x="982373" y="1055417"/>
                  </a:lnTo>
                  <a:lnTo>
                    <a:pt x="988085" y="1054227"/>
                  </a:lnTo>
                  <a:lnTo>
                    <a:pt x="992487" y="1053037"/>
                  </a:lnTo>
                  <a:lnTo>
                    <a:pt x="995581" y="1051848"/>
                  </a:lnTo>
                  <a:lnTo>
                    <a:pt x="986450" y="1010083"/>
                  </a:lnTo>
                  <a:lnTo>
                    <a:pt x="961372" y="1010083"/>
                  </a:lnTo>
                  <a:lnTo>
                    <a:pt x="955958" y="1009191"/>
                  </a:lnTo>
                  <a:lnTo>
                    <a:pt x="934362" y="983846"/>
                  </a:lnTo>
                  <a:lnTo>
                    <a:pt x="934362" y="714161"/>
                  </a:lnTo>
                  <a:close/>
                </a:path>
                <a:path w="1137284" h="1130300">
                  <a:moveTo>
                    <a:pt x="985943" y="1007763"/>
                  </a:moveTo>
                  <a:lnTo>
                    <a:pt x="984158" y="1008120"/>
                  </a:lnTo>
                  <a:lnTo>
                    <a:pt x="975234" y="1009785"/>
                  </a:lnTo>
                  <a:lnTo>
                    <a:pt x="971486" y="1010083"/>
                  </a:lnTo>
                  <a:lnTo>
                    <a:pt x="986450" y="1010083"/>
                  </a:lnTo>
                  <a:lnTo>
                    <a:pt x="986021" y="1008120"/>
                  </a:lnTo>
                  <a:lnTo>
                    <a:pt x="985943" y="1007763"/>
                  </a:lnTo>
                  <a:close/>
                </a:path>
                <a:path w="1137284" h="1130300">
                  <a:moveTo>
                    <a:pt x="880996" y="779842"/>
                  </a:moveTo>
                  <a:lnTo>
                    <a:pt x="840838" y="779842"/>
                  </a:lnTo>
                  <a:lnTo>
                    <a:pt x="840838" y="822678"/>
                  </a:lnTo>
                  <a:lnTo>
                    <a:pt x="880996" y="822678"/>
                  </a:lnTo>
                  <a:lnTo>
                    <a:pt x="880996" y="779842"/>
                  </a:lnTo>
                  <a:close/>
                </a:path>
                <a:path w="1137284" h="1130300">
                  <a:moveTo>
                    <a:pt x="990583" y="779842"/>
                  </a:moveTo>
                  <a:lnTo>
                    <a:pt x="934362" y="779842"/>
                  </a:lnTo>
                  <a:lnTo>
                    <a:pt x="934362" y="822678"/>
                  </a:lnTo>
                  <a:lnTo>
                    <a:pt x="990583" y="822678"/>
                  </a:lnTo>
                  <a:lnTo>
                    <a:pt x="990583" y="779842"/>
                  </a:lnTo>
                  <a:close/>
                </a:path>
                <a:path w="1137284" h="1130300">
                  <a:moveTo>
                    <a:pt x="1067914" y="674717"/>
                  </a:moveTo>
                  <a:lnTo>
                    <a:pt x="1019010" y="674717"/>
                  </a:lnTo>
                  <a:lnTo>
                    <a:pt x="1027555" y="687356"/>
                  </a:lnTo>
                  <a:lnTo>
                    <a:pt x="1035698" y="701712"/>
                  </a:lnTo>
                  <a:lnTo>
                    <a:pt x="1057551" y="754621"/>
                  </a:lnTo>
                  <a:lnTo>
                    <a:pt x="1068884" y="795047"/>
                  </a:lnTo>
                  <a:lnTo>
                    <a:pt x="1077070" y="837849"/>
                  </a:lnTo>
                  <a:lnTo>
                    <a:pt x="1081311" y="881052"/>
                  </a:lnTo>
                  <a:lnTo>
                    <a:pt x="1081835" y="902280"/>
                  </a:lnTo>
                  <a:lnTo>
                    <a:pt x="1081534" y="918232"/>
                  </a:lnTo>
                  <a:lnTo>
                    <a:pt x="1077016" y="966891"/>
                  </a:lnTo>
                  <a:lnTo>
                    <a:pt x="1067680" y="1014947"/>
                  </a:lnTo>
                  <a:lnTo>
                    <a:pt x="1054349" y="1059745"/>
                  </a:lnTo>
                  <a:lnTo>
                    <a:pt x="1037817" y="1099000"/>
                  </a:lnTo>
                  <a:lnTo>
                    <a:pt x="1019010" y="1130022"/>
                  </a:lnTo>
                  <a:lnTo>
                    <a:pt x="1067914" y="1130022"/>
                  </a:lnTo>
                  <a:lnTo>
                    <a:pt x="1097765" y="1080181"/>
                  </a:lnTo>
                  <a:lnTo>
                    <a:pt x="1119495" y="1025968"/>
                  </a:lnTo>
                  <a:lnTo>
                    <a:pt x="1132739" y="966891"/>
                  </a:lnTo>
                  <a:lnTo>
                    <a:pt x="1137164" y="902280"/>
                  </a:lnTo>
                  <a:lnTo>
                    <a:pt x="1136060" y="869395"/>
                  </a:lnTo>
                  <a:lnTo>
                    <a:pt x="1132776" y="838128"/>
                  </a:lnTo>
                  <a:lnTo>
                    <a:pt x="1132747" y="837849"/>
                  </a:lnTo>
                  <a:lnTo>
                    <a:pt x="1119495" y="778772"/>
                  </a:lnTo>
                  <a:lnTo>
                    <a:pt x="1097765" y="724558"/>
                  </a:lnTo>
                  <a:lnTo>
                    <a:pt x="1083854" y="699091"/>
                  </a:lnTo>
                  <a:lnTo>
                    <a:pt x="1067914" y="6747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54956" y="5936991"/>
              <a:ext cx="6227445" cy="2660015"/>
            </a:xfrm>
            <a:custGeom>
              <a:avLst/>
              <a:gdLst/>
              <a:ahLst/>
              <a:cxnLst/>
              <a:rect l="l" t="t" r="r" b="b"/>
              <a:pathLst>
                <a:path w="6227445" h="2660015">
                  <a:moveTo>
                    <a:pt x="6227367" y="0"/>
                  </a:moveTo>
                  <a:lnTo>
                    <a:pt x="0" y="0"/>
                  </a:lnTo>
                  <a:lnTo>
                    <a:pt x="0" y="2533954"/>
                  </a:lnTo>
                  <a:lnTo>
                    <a:pt x="9874" y="2582863"/>
                  </a:lnTo>
                  <a:lnTo>
                    <a:pt x="36802" y="2622802"/>
                  </a:lnTo>
                  <a:lnTo>
                    <a:pt x="76741" y="2649730"/>
                  </a:lnTo>
                  <a:lnTo>
                    <a:pt x="125650" y="2659604"/>
                  </a:lnTo>
                  <a:lnTo>
                    <a:pt x="6227367" y="2659604"/>
                  </a:lnTo>
                  <a:lnTo>
                    <a:pt x="6227367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54956" y="5936991"/>
              <a:ext cx="6227445" cy="2660015"/>
            </a:xfrm>
            <a:custGeom>
              <a:avLst/>
              <a:gdLst/>
              <a:ahLst/>
              <a:cxnLst/>
              <a:rect l="l" t="t" r="r" b="b"/>
              <a:pathLst>
                <a:path w="6227445" h="2660015">
                  <a:moveTo>
                    <a:pt x="10470" y="0"/>
                  </a:moveTo>
                  <a:lnTo>
                    <a:pt x="0" y="0"/>
                  </a:lnTo>
                  <a:lnTo>
                    <a:pt x="0" y="2533954"/>
                  </a:lnTo>
                  <a:lnTo>
                    <a:pt x="9874" y="2582863"/>
                  </a:lnTo>
                  <a:lnTo>
                    <a:pt x="36802" y="2622802"/>
                  </a:lnTo>
                  <a:lnTo>
                    <a:pt x="76741" y="2649730"/>
                  </a:lnTo>
                  <a:lnTo>
                    <a:pt x="125650" y="2659604"/>
                  </a:lnTo>
                  <a:lnTo>
                    <a:pt x="125650" y="2649133"/>
                  </a:lnTo>
                  <a:lnTo>
                    <a:pt x="80817" y="2640082"/>
                  </a:lnTo>
                  <a:lnTo>
                    <a:pt x="44206" y="2615398"/>
                  </a:lnTo>
                  <a:lnTo>
                    <a:pt x="19522" y="2578787"/>
                  </a:lnTo>
                  <a:lnTo>
                    <a:pt x="10470" y="2533954"/>
                  </a:lnTo>
                  <a:lnTo>
                    <a:pt x="10470" y="0"/>
                  </a:lnTo>
                  <a:close/>
                </a:path>
                <a:path w="6227445" h="2660015">
                  <a:moveTo>
                    <a:pt x="6216897" y="2649133"/>
                  </a:moveTo>
                  <a:lnTo>
                    <a:pt x="125650" y="2649133"/>
                  </a:lnTo>
                  <a:lnTo>
                    <a:pt x="125650" y="2659604"/>
                  </a:lnTo>
                  <a:lnTo>
                    <a:pt x="6227367" y="2659604"/>
                  </a:lnTo>
                  <a:lnTo>
                    <a:pt x="6216897" y="2649133"/>
                  </a:lnTo>
                  <a:close/>
                </a:path>
                <a:path w="6227445" h="2660015">
                  <a:moveTo>
                    <a:pt x="6227367" y="0"/>
                  </a:moveTo>
                  <a:lnTo>
                    <a:pt x="6216897" y="0"/>
                  </a:lnTo>
                  <a:lnTo>
                    <a:pt x="6216897" y="2649133"/>
                  </a:lnTo>
                  <a:lnTo>
                    <a:pt x="6227367" y="2659604"/>
                  </a:lnTo>
                  <a:lnTo>
                    <a:pt x="6227367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1284" y="7240200"/>
              <a:ext cx="3497222" cy="282446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6782321" y="5936991"/>
              <a:ext cx="6227445" cy="2660015"/>
            </a:xfrm>
            <a:custGeom>
              <a:avLst/>
              <a:gdLst/>
              <a:ahLst/>
              <a:cxnLst/>
              <a:rect l="l" t="t" r="r" b="b"/>
              <a:pathLst>
                <a:path w="6227444" h="2660015">
                  <a:moveTo>
                    <a:pt x="6227367" y="0"/>
                  </a:moveTo>
                  <a:lnTo>
                    <a:pt x="0" y="0"/>
                  </a:lnTo>
                  <a:lnTo>
                    <a:pt x="0" y="2659604"/>
                  </a:lnTo>
                  <a:lnTo>
                    <a:pt x="6227367" y="2659604"/>
                  </a:lnTo>
                  <a:lnTo>
                    <a:pt x="6227367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782320" y="5937001"/>
              <a:ext cx="6227445" cy="2660015"/>
            </a:xfrm>
            <a:custGeom>
              <a:avLst/>
              <a:gdLst/>
              <a:ahLst/>
              <a:cxnLst/>
              <a:rect l="l" t="t" r="r" b="b"/>
              <a:pathLst>
                <a:path w="6227444" h="2660015">
                  <a:moveTo>
                    <a:pt x="6227356" y="0"/>
                  </a:moveTo>
                  <a:lnTo>
                    <a:pt x="6216891" y="0"/>
                  </a:lnTo>
                  <a:lnTo>
                    <a:pt x="6216891" y="2649131"/>
                  </a:lnTo>
                  <a:lnTo>
                    <a:pt x="0" y="2649131"/>
                  </a:lnTo>
                  <a:lnTo>
                    <a:pt x="0" y="2659596"/>
                  </a:lnTo>
                  <a:lnTo>
                    <a:pt x="6216891" y="2659596"/>
                  </a:lnTo>
                  <a:lnTo>
                    <a:pt x="6227356" y="2659596"/>
                  </a:lnTo>
                  <a:lnTo>
                    <a:pt x="6227356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4630" y="7240200"/>
              <a:ext cx="3780205" cy="281643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3009686" y="5936991"/>
              <a:ext cx="6227445" cy="2660015"/>
            </a:xfrm>
            <a:custGeom>
              <a:avLst/>
              <a:gdLst/>
              <a:ahLst/>
              <a:cxnLst/>
              <a:rect l="l" t="t" r="r" b="b"/>
              <a:pathLst>
                <a:path w="6227444" h="2660015">
                  <a:moveTo>
                    <a:pt x="6227367" y="0"/>
                  </a:moveTo>
                  <a:lnTo>
                    <a:pt x="0" y="0"/>
                  </a:lnTo>
                  <a:lnTo>
                    <a:pt x="0" y="2659604"/>
                  </a:lnTo>
                  <a:lnTo>
                    <a:pt x="6101717" y="2659604"/>
                  </a:lnTo>
                  <a:lnTo>
                    <a:pt x="6150626" y="2649730"/>
                  </a:lnTo>
                  <a:lnTo>
                    <a:pt x="6190565" y="2622802"/>
                  </a:lnTo>
                  <a:lnTo>
                    <a:pt x="6217493" y="2582863"/>
                  </a:lnTo>
                  <a:lnTo>
                    <a:pt x="6227367" y="2533954"/>
                  </a:lnTo>
                  <a:lnTo>
                    <a:pt x="6227367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3009686" y="5936991"/>
              <a:ext cx="6227445" cy="2660015"/>
            </a:xfrm>
            <a:custGeom>
              <a:avLst/>
              <a:gdLst/>
              <a:ahLst/>
              <a:cxnLst/>
              <a:rect l="l" t="t" r="r" b="b"/>
              <a:pathLst>
                <a:path w="6227444" h="2660015">
                  <a:moveTo>
                    <a:pt x="6101717" y="2649133"/>
                  </a:moveTo>
                  <a:lnTo>
                    <a:pt x="0" y="2649133"/>
                  </a:lnTo>
                  <a:lnTo>
                    <a:pt x="0" y="2659604"/>
                  </a:lnTo>
                  <a:lnTo>
                    <a:pt x="6101717" y="2659604"/>
                  </a:lnTo>
                  <a:lnTo>
                    <a:pt x="6101717" y="2649133"/>
                  </a:lnTo>
                  <a:close/>
                </a:path>
                <a:path w="6227444" h="2660015">
                  <a:moveTo>
                    <a:pt x="6227367" y="0"/>
                  </a:moveTo>
                  <a:lnTo>
                    <a:pt x="6216897" y="0"/>
                  </a:lnTo>
                  <a:lnTo>
                    <a:pt x="6216897" y="2533954"/>
                  </a:lnTo>
                  <a:lnTo>
                    <a:pt x="6207845" y="2578787"/>
                  </a:lnTo>
                  <a:lnTo>
                    <a:pt x="6183161" y="2615398"/>
                  </a:lnTo>
                  <a:lnTo>
                    <a:pt x="6146550" y="2640082"/>
                  </a:lnTo>
                  <a:lnTo>
                    <a:pt x="6101717" y="2649133"/>
                  </a:lnTo>
                  <a:lnTo>
                    <a:pt x="6101717" y="2659604"/>
                  </a:lnTo>
                  <a:lnTo>
                    <a:pt x="6150625" y="2649730"/>
                  </a:lnTo>
                  <a:lnTo>
                    <a:pt x="6190565" y="2622802"/>
                  </a:lnTo>
                  <a:lnTo>
                    <a:pt x="6217493" y="2582863"/>
                  </a:lnTo>
                  <a:lnTo>
                    <a:pt x="6227367" y="2533954"/>
                  </a:lnTo>
                  <a:lnTo>
                    <a:pt x="6227367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47975" y="7240200"/>
              <a:ext cx="3751894" cy="28244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399" y="1822229"/>
              <a:ext cx="4765244" cy="441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141075"/>
            <a:chOff x="0" y="0"/>
            <a:chExt cx="20104100" cy="111410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14102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382" y="469286"/>
              <a:ext cx="5246758" cy="59945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61378" y="469286"/>
              <a:ext cx="5247005" cy="600075"/>
            </a:xfrm>
            <a:custGeom>
              <a:avLst/>
              <a:gdLst/>
              <a:ahLst/>
              <a:cxnLst/>
              <a:rect l="l" t="t" r="r" b="b"/>
              <a:pathLst>
                <a:path w="5247005" h="600075">
                  <a:moveTo>
                    <a:pt x="5246772" y="0"/>
                  </a:moveTo>
                  <a:lnTo>
                    <a:pt x="0" y="0"/>
                  </a:lnTo>
                  <a:lnTo>
                    <a:pt x="0" y="599458"/>
                  </a:lnTo>
                  <a:lnTo>
                    <a:pt x="5246772" y="599458"/>
                  </a:lnTo>
                  <a:lnTo>
                    <a:pt x="5246772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47326" y="10921133"/>
              <a:ext cx="3110455" cy="15991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852425" y="10914470"/>
              <a:ext cx="899794" cy="148590"/>
            </a:xfrm>
            <a:custGeom>
              <a:avLst/>
              <a:gdLst/>
              <a:ahLst/>
              <a:cxnLst/>
              <a:rect l="l" t="t" r="r" b="b"/>
              <a:pathLst>
                <a:path w="899794" h="148590">
                  <a:moveTo>
                    <a:pt x="14754" y="0"/>
                  </a:moveTo>
                  <a:lnTo>
                    <a:pt x="0" y="0"/>
                  </a:lnTo>
                  <a:lnTo>
                    <a:pt x="0" y="121843"/>
                  </a:lnTo>
                  <a:lnTo>
                    <a:pt x="14754" y="121843"/>
                  </a:lnTo>
                  <a:lnTo>
                    <a:pt x="14754" y="65918"/>
                  </a:lnTo>
                  <a:lnTo>
                    <a:pt x="47541" y="65918"/>
                  </a:lnTo>
                  <a:lnTo>
                    <a:pt x="38313" y="53544"/>
                  </a:lnTo>
                  <a:lnTo>
                    <a:pt x="38970" y="52830"/>
                  </a:lnTo>
                  <a:lnTo>
                    <a:pt x="14754" y="52830"/>
                  </a:lnTo>
                  <a:lnTo>
                    <a:pt x="14754" y="0"/>
                  </a:lnTo>
                  <a:close/>
                </a:path>
                <a:path w="899794" h="148590">
                  <a:moveTo>
                    <a:pt x="47541" y="65918"/>
                  </a:moveTo>
                  <a:lnTo>
                    <a:pt x="29746" y="65918"/>
                  </a:lnTo>
                  <a:lnTo>
                    <a:pt x="71630" y="121843"/>
                  </a:lnTo>
                  <a:lnTo>
                    <a:pt x="89240" y="121843"/>
                  </a:lnTo>
                  <a:lnTo>
                    <a:pt x="47541" y="65918"/>
                  </a:lnTo>
                  <a:close/>
                </a:path>
                <a:path w="899794" h="148590">
                  <a:moveTo>
                    <a:pt x="87574" y="0"/>
                  </a:moveTo>
                  <a:lnTo>
                    <a:pt x="69964" y="0"/>
                  </a:lnTo>
                  <a:lnTo>
                    <a:pt x="21179" y="52830"/>
                  </a:lnTo>
                  <a:lnTo>
                    <a:pt x="38970" y="52830"/>
                  </a:lnTo>
                  <a:lnTo>
                    <a:pt x="87574" y="0"/>
                  </a:lnTo>
                  <a:close/>
                </a:path>
                <a:path w="899794" h="148590">
                  <a:moveTo>
                    <a:pt x="143395" y="29270"/>
                  </a:moveTo>
                  <a:lnTo>
                    <a:pt x="126895" y="29270"/>
                  </a:lnTo>
                  <a:lnTo>
                    <a:pt x="119657" y="31234"/>
                  </a:lnTo>
                  <a:lnTo>
                    <a:pt x="95031" y="63256"/>
                  </a:lnTo>
                  <a:lnTo>
                    <a:pt x="93737" y="76627"/>
                  </a:lnTo>
                  <a:lnTo>
                    <a:pt x="93737" y="86067"/>
                  </a:lnTo>
                  <a:lnTo>
                    <a:pt x="119657" y="121783"/>
                  </a:lnTo>
                  <a:lnTo>
                    <a:pt x="126895" y="123746"/>
                  </a:lnTo>
                  <a:lnTo>
                    <a:pt x="143395" y="123746"/>
                  </a:lnTo>
                  <a:lnTo>
                    <a:pt x="150613" y="121783"/>
                  </a:lnTo>
                  <a:lnTo>
                    <a:pt x="163027" y="113930"/>
                  </a:lnTo>
                  <a:lnTo>
                    <a:pt x="165491" y="111134"/>
                  </a:lnTo>
                  <a:lnTo>
                    <a:pt x="128878" y="111134"/>
                  </a:lnTo>
                  <a:lnTo>
                    <a:pt x="123722" y="109527"/>
                  </a:lnTo>
                  <a:lnTo>
                    <a:pt x="115631" y="103102"/>
                  </a:lnTo>
                  <a:lnTo>
                    <a:pt x="112636" y="98878"/>
                  </a:lnTo>
                  <a:lnTo>
                    <a:pt x="108749" y="88407"/>
                  </a:lnTo>
                  <a:lnTo>
                    <a:pt x="107778" y="82735"/>
                  </a:lnTo>
                  <a:lnTo>
                    <a:pt x="107778" y="70519"/>
                  </a:lnTo>
                  <a:lnTo>
                    <a:pt x="128878" y="41883"/>
                  </a:lnTo>
                  <a:lnTo>
                    <a:pt x="165482" y="41883"/>
                  </a:lnTo>
                  <a:lnTo>
                    <a:pt x="163027" y="39087"/>
                  </a:lnTo>
                  <a:lnTo>
                    <a:pt x="150613" y="31234"/>
                  </a:lnTo>
                  <a:lnTo>
                    <a:pt x="143395" y="29270"/>
                  </a:lnTo>
                  <a:close/>
                </a:path>
                <a:path w="899794" h="148590">
                  <a:moveTo>
                    <a:pt x="165482" y="41883"/>
                  </a:moveTo>
                  <a:lnTo>
                    <a:pt x="141411" y="41883"/>
                  </a:lnTo>
                  <a:lnTo>
                    <a:pt x="146567" y="43509"/>
                  </a:lnTo>
                  <a:lnTo>
                    <a:pt x="154659" y="50014"/>
                  </a:lnTo>
                  <a:lnTo>
                    <a:pt x="157653" y="54278"/>
                  </a:lnTo>
                  <a:lnTo>
                    <a:pt x="161540" y="64828"/>
                  </a:lnTo>
                  <a:lnTo>
                    <a:pt x="162512" y="70519"/>
                  </a:lnTo>
                  <a:lnTo>
                    <a:pt x="162512" y="82735"/>
                  </a:lnTo>
                  <a:lnTo>
                    <a:pt x="141411" y="111134"/>
                  </a:lnTo>
                  <a:lnTo>
                    <a:pt x="165491" y="111134"/>
                  </a:lnTo>
                  <a:lnTo>
                    <a:pt x="167866" y="108437"/>
                  </a:lnTo>
                  <a:lnTo>
                    <a:pt x="171317" y="101377"/>
                  </a:lnTo>
                  <a:lnTo>
                    <a:pt x="174807" y="94317"/>
                  </a:lnTo>
                  <a:lnTo>
                    <a:pt x="176552" y="86067"/>
                  </a:lnTo>
                  <a:lnTo>
                    <a:pt x="176552" y="76627"/>
                  </a:lnTo>
                  <a:lnTo>
                    <a:pt x="167866" y="44600"/>
                  </a:lnTo>
                  <a:lnTo>
                    <a:pt x="165482" y="41883"/>
                  </a:lnTo>
                  <a:close/>
                </a:path>
                <a:path w="899794" h="148590">
                  <a:moveTo>
                    <a:pt x="201783" y="30460"/>
                  </a:moveTo>
                  <a:lnTo>
                    <a:pt x="196310" y="30460"/>
                  </a:lnTo>
                  <a:lnTo>
                    <a:pt x="196310" y="121843"/>
                  </a:lnTo>
                  <a:lnTo>
                    <a:pt x="210350" y="121843"/>
                  </a:lnTo>
                  <a:lnTo>
                    <a:pt x="210350" y="50643"/>
                  </a:lnTo>
                  <a:lnTo>
                    <a:pt x="201783" y="30460"/>
                  </a:lnTo>
                  <a:close/>
                </a:path>
                <a:path w="899794" h="148590">
                  <a:moveTo>
                    <a:pt x="214872" y="30460"/>
                  </a:moveTo>
                  <a:lnTo>
                    <a:pt x="210350" y="30460"/>
                  </a:lnTo>
                  <a:lnTo>
                    <a:pt x="210350" y="50643"/>
                  </a:lnTo>
                  <a:lnTo>
                    <a:pt x="240573" y="121843"/>
                  </a:lnTo>
                  <a:lnTo>
                    <a:pt x="251996" y="121843"/>
                  </a:lnTo>
                  <a:lnTo>
                    <a:pt x="260226" y="102805"/>
                  </a:lnTo>
                  <a:lnTo>
                    <a:pt x="246284" y="102805"/>
                  </a:lnTo>
                  <a:lnTo>
                    <a:pt x="214872" y="30460"/>
                  </a:lnTo>
                  <a:close/>
                </a:path>
                <a:path w="899794" h="148590">
                  <a:moveTo>
                    <a:pt x="296259" y="30460"/>
                  </a:moveTo>
                  <a:lnTo>
                    <a:pt x="291499" y="30460"/>
                  </a:lnTo>
                  <a:lnTo>
                    <a:pt x="282218" y="51930"/>
                  </a:lnTo>
                  <a:lnTo>
                    <a:pt x="282218" y="121843"/>
                  </a:lnTo>
                  <a:lnTo>
                    <a:pt x="296259" y="121843"/>
                  </a:lnTo>
                  <a:lnTo>
                    <a:pt x="296259" y="30460"/>
                  </a:lnTo>
                  <a:close/>
                </a:path>
                <a:path w="899794" h="148590">
                  <a:moveTo>
                    <a:pt x="282218" y="30460"/>
                  </a:moveTo>
                  <a:lnTo>
                    <a:pt x="278173" y="30460"/>
                  </a:lnTo>
                  <a:lnTo>
                    <a:pt x="246284" y="102805"/>
                  </a:lnTo>
                  <a:lnTo>
                    <a:pt x="260226" y="102805"/>
                  </a:lnTo>
                  <a:lnTo>
                    <a:pt x="282218" y="51930"/>
                  </a:lnTo>
                  <a:lnTo>
                    <a:pt x="282218" y="30460"/>
                  </a:lnTo>
                  <a:close/>
                </a:path>
                <a:path w="899794" h="148590">
                  <a:moveTo>
                    <a:pt x="291499" y="30460"/>
                  </a:moveTo>
                  <a:lnTo>
                    <a:pt x="282218" y="30460"/>
                  </a:lnTo>
                  <a:lnTo>
                    <a:pt x="282218" y="51930"/>
                  </a:lnTo>
                  <a:lnTo>
                    <a:pt x="291499" y="30460"/>
                  </a:lnTo>
                  <a:close/>
                </a:path>
                <a:path w="899794" h="148590">
                  <a:moveTo>
                    <a:pt x="210350" y="30460"/>
                  </a:moveTo>
                  <a:lnTo>
                    <a:pt x="201783" y="30460"/>
                  </a:lnTo>
                  <a:lnTo>
                    <a:pt x="210350" y="50643"/>
                  </a:lnTo>
                  <a:lnTo>
                    <a:pt x="210350" y="30460"/>
                  </a:lnTo>
                  <a:close/>
                </a:path>
                <a:path w="899794" h="148590">
                  <a:moveTo>
                    <a:pt x="384049" y="41645"/>
                  </a:moveTo>
                  <a:lnTo>
                    <a:pt x="362208" y="41645"/>
                  </a:lnTo>
                  <a:lnTo>
                    <a:pt x="367027" y="43271"/>
                  </a:lnTo>
                  <a:lnTo>
                    <a:pt x="370200" y="46524"/>
                  </a:lnTo>
                  <a:lnTo>
                    <a:pt x="373413" y="49776"/>
                  </a:lnTo>
                  <a:lnTo>
                    <a:pt x="375019" y="54377"/>
                  </a:lnTo>
                  <a:lnTo>
                    <a:pt x="375019" y="62944"/>
                  </a:lnTo>
                  <a:lnTo>
                    <a:pt x="361514" y="67763"/>
                  </a:lnTo>
                  <a:lnTo>
                    <a:pt x="357012" y="68298"/>
                  </a:lnTo>
                  <a:lnTo>
                    <a:pt x="317033" y="86424"/>
                  </a:lnTo>
                  <a:lnTo>
                    <a:pt x="316001" y="101853"/>
                  </a:lnTo>
                  <a:lnTo>
                    <a:pt x="317389" y="106929"/>
                  </a:lnTo>
                  <a:lnTo>
                    <a:pt x="322942" y="115298"/>
                  </a:lnTo>
                  <a:lnTo>
                    <a:pt x="326690" y="118491"/>
                  </a:lnTo>
                  <a:lnTo>
                    <a:pt x="336130" y="122894"/>
                  </a:lnTo>
                  <a:lnTo>
                    <a:pt x="341385" y="123984"/>
                  </a:lnTo>
                  <a:lnTo>
                    <a:pt x="352491" y="123984"/>
                  </a:lnTo>
                  <a:lnTo>
                    <a:pt x="373353" y="111451"/>
                  </a:lnTo>
                  <a:lnTo>
                    <a:pt x="344023" y="111451"/>
                  </a:lnTo>
                  <a:lnTo>
                    <a:pt x="339105" y="110142"/>
                  </a:lnTo>
                  <a:lnTo>
                    <a:pt x="335456" y="107683"/>
                  </a:lnTo>
                  <a:lnTo>
                    <a:pt x="331846" y="105184"/>
                  </a:lnTo>
                  <a:lnTo>
                    <a:pt x="330042" y="101496"/>
                  </a:lnTo>
                  <a:lnTo>
                    <a:pt x="330042" y="93048"/>
                  </a:lnTo>
                  <a:lnTo>
                    <a:pt x="356635" y="80435"/>
                  </a:lnTo>
                  <a:lnTo>
                    <a:pt x="359095" y="80118"/>
                  </a:lnTo>
                  <a:lnTo>
                    <a:pt x="375019" y="75913"/>
                  </a:lnTo>
                  <a:lnTo>
                    <a:pt x="389060" y="75913"/>
                  </a:lnTo>
                  <a:lnTo>
                    <a:pt x="389060" y="54377"/>
                  </a:lnTo>
                  <a:lnTo>
                    <a:pt x="387951" y="48983"/>
                  </a:lnTo>
                  <a:lnTo>
                    <a:pt x="387870" y="48586"/>
                  </a:lnTo>
                  <a:lnTo>
                    <a:pt x="384049" y="41645"/>
                  </a:lnTo>
                  <a:close/>
                </a:path>
                <a:path w="899794" h="148590">
                  <a:moveTo>
                    <a:pt x="389060" y="109468"/>
                  </a:moveTo>
                  <a:lnTo>
                    <a:pt x="375019" y="109468"/>
                  </a:lnTo>
                  <a:lnTo>
                    <a:pt x="375019" y="121843"/>
                  </a:lnTo>
                  <a:lnTo>
                    <a:pt x="389060" y="121843"/>
                  </a:lnTo>
                  <a:lnTo>
                    <a:pt x="389060" y="109468"/>
                  </a:lnTo>
                  <a:close/>
                </a:path>
                <a:path w="899794" h="148590">
                  <a:moveTo>
                    <a:pt x="389060" y="75913"/>
                  </a:moveTo>
                  <a:lnTo>
                    <a:pt x="375019" y="75913"/>
                  </a:lnTo>
                  <a:lnTo>
                    <a:pt x="375019" y="92572"/>
                  </a:lnTo>
                  <a:lnTo>
                    <a:pt x="374027" y="96201"/>
                  </a:lnTo>
                  <a:lnTo>
                    <a:pt x="372044" y="99651"/>
                  </a:lnTo>
                  <a:lnTo>
                    <a:pt x="370101" y="103102"/>
                  </a:lnTo>
                  <a:lnTo>
                    <a:pt x="367206" y="105918"/>
                  </a:lnTo>
                  <a:lnTo>
                    <a:pt x="359551" y="110281"/>
                  </a:lnTo>
                  <a:lnTo>
                    <a:pt x="354530" y="111451"/>
                  </a:lnTo>
                  <a:lnTo>
                    <a:pt x="373353" y="111451"/>
                  </a:lnTo>
                  <a:lnTo>
                    <a:pt x="374305" y="109468"/>
                  </a:lnTo>
                  <a:lnTo>
                    <a:pt x="389060" y="109468"/>
                  </a:lnTo>
                  <a:lnTo>
                    <a:pt x="389060" y="75913"/>
                  </a:lnTo>
                  <a:close/>
                </a:path>
                <a:path w="899794" h="148590">
                  <a:moveTo>
                    <a:pt x="358202" y="29270"/>
                  </a:moveTo>
                  <a:lnTo>
                    <a:pt x="350666" y="29270"/>
                  </a:lnTo>
                  <a:lnTo>
                    <a:pt x="345986" y="29905"/>
                  </a:lnTo>
                  <a:lnTo>
                    <a:pt x="318619" y="50688"/>
                  </a:lnTo>
                  <a:lnTo>
                    <a:pt x="331946" y="55448"/>
                  </a:lnTo>
                  <a:lnTo>
                    <a:pt x="333492" y="52116"/>
                  </a:lnTo>
                  <a:lnTo>
                    <a:pt x="336170" y="48983"/>
                  </a:lnTo>
                  <a:lnTo>
                    <a:pt x="343785" y="43113"/>
                  </a:lnTo>
                  <a:lnTo>
                    <a:pt x="349040" y="41645"/>
                  </a:lnTo>
                  <a:lnTo>
                    <a:pt x="384049" y="41645"/>
                  </a:lnTo>
                  <a:lnTo>
                    <a:pt x="383110" y="39940"/>
                  </a:lnTo>
                  <a:lnTo>
                    <a:pt x="380116" y="36707"/>
                  </a:lnTo>
                  <a:lnTo>
                    <a:pt x="372937" y="32424"/>
                  </a:lnTo>
                  <a:lnTo>
                    <a:pt x="369228" y="31016"/>
                  </a:lnTo>
                  <a:lnTo>
                    <a:pt x="365381" y="30341"/>
                  </a:lnTo>
                  <a:lnTo>
                    <a:pt x="361573" y="29627"/>
                  </a:lnTo>
                  <a:lnTo>
                    <a:pt x="358202" y="29270"/>
                  </a:lnTo>
                  <a:close/>
                </a:path>
                <a:path w="899794" h="148590">
                  <a:moveTo>
                    <a:pt x="427052" y="30460"/>
                  </a:moveTo>
                  <a:lnTo>
                    <a:pt x="413011" y="30460"/>
                  </a:lnTo>
                  <a:lnTo>
                    <a:pt x="413011" y="121843"/>
                  </a:lnTo>
                  <a:lnTo>
                    <a:pt x="427052" y="121843"/>
                  </a:lnTo>
                  <a:lnTo>
                    <a:pt x="427052" y="82815"/>
                  </a:lnTo>
                  <a:lnTo>
                    <a:pt x="423720" y="82815"/>
                  </a:lnTo>
                  <a:lnTo>
                    <a:pt x="423720" y="69726"/>
                  </a:lnTo>
                  <a:lnTo>
                    <a:pt x="427052" y="69726"/>
                  </a:lnTo>
                  <a:lnTo>
                    <a:pt x="427052" y="30460"/>
                  </a:lnTo>
                  <a:close/>
                </a:path>
                <a:path w="899794" h="148590">
                  <a:moveTo>
                    <a:pt x="484879" y="30460"/>
                  </a:moveTo>
                  <a:lnTo>
                    <a:pt x="470839" y="30460"/>
                  </a:lnTo>
                  <a:lnTo>
                    <a:pt x="470839" y="121843"/>
                  </a:lnTo>
                  <a:lnTo>
                    <a:pt x="484879" y="121843"/>
                  </a:lnTo>
                  <a:lnTo>
                    <a:pt x="484879" y="82815"/>
                  </a:lnTo>
                  <a:lnTo>
                    <a:pt x="474171" y="82815"/>
                  </a:lnTo>
                  <a:lnTo>
                    <a:pt x="474171" y="69726"/>
                  </a:lnTo>
                  <a:lnTo>
                    <a:pt x="484879" y="69726"/>
                  </a:lnTo>
                  <a:lnTo>
                    <a:pt x="484879" y="30460"/>
                  </a:lnTo>
                  <a:close/>
                </a:path>
                <a:path w="899794" h="148590">
                  <a:moveTo>
                    <a:pt x="427052" y="69726"/>
                  </a:moveTo>
                  <a:lnTo>
                    <a:pt x="423720" y="69726"/>
                  </a:lnTo>
                  <a:lnTo>
                    <a:pt x="423720" y="82815"/>
                  </a:lnTo>
                  <a:lnTo>
                    <a:pt x="427052" y="82815"/>
                  </a:lnTo>
                  <a:lnTo>
                    <a:pt x="427052" y="69726"/>
                  </a:lnTo>
                  <a:close/>
                </a:path>
                <a:path w="899794" h="148590">
                  <a:moveTo>
                    <a:pt x="470839" y="69726"/>
                  </a:moveTo>
                  <a:lnTo>
                    <a:pt x="427052" y="69726"/>
                  </a:lnTo>
                  <a:lnTo>
                    <a:pt x="427052" y="82815"/>
                  </a:lnTo>
                  <a:lnTo>
                    <a:pt x="470839" y="82815"/>
                  </a:lnTo>
                  <a:lnTo>
                    <a:pt x="470839" y="69726"/>
                  </a:lnTo>
                  <a:close/>
                </a:path>
                <a:path w="899794" h="148590">
                  <a:moveTo>
                    <a:pt x="484879" y="69726"/>
                  </a:moveTo>
                  <a:lnTo>
                    <a:pt x="474171" y="69726"/>
                  </a:lnTo>
                  <a:lnTo>
                    <a:pt x="474171" y="82815"/>
                  </a:lnTo>
                  <a:lnTo>
                    <a:pt x="484879" y="82815"/>
                  </a:lnTo>
                  <a:lnTo>
                    <a:pt x="484879" y="69726"/>
                  </a:lnTo>
                  <a:close/>
                </a:path>
                <a:path w="899794" h="148590">
                  <a:moveTo>
                    <a:pt x="594755" y="108754"/>
                  </a:moveTo>
                  <a:lnTo>
                    <a:pt x="499089" y="108754"/>
                  </a:lnTo>
                  <a:lnTo>
                    <a:pt x="499089" y="148020"/>
                  </a:lnTo>
                  <a:lnTo>
                    <a:pt x="513129" y="148020"/>
                  </a:lnTo>
                  <a:lnTo>
                    <a:pt x="513129" y="121843"/>
                  </a:lnTo>
                  <a:lnTo>
                    <a:pt x="594755" y="121843"/>
                  </a:lnTo>
                  <a:lnTo>
                    <a:pt x="594755" y="108754"/>
                  </a:lnTo>
                  <a:close/>
                </a:path>
                <a:path w="899794" h="148590">
                  <a:moveTo>
                    <a:pt x="594755" y="121843"/>
                  </a:moveTo>
                  <a:lnTo>
                    <a:pt x="580714" y="121843"/>
                  </a:lnTo>
                  <a:lnTo>
                    <a:pt x="580714" y="148020"/>
                  </a:lnTo>
                  <a:lnTo>
                    <a:pt x="594755" y="148020"/>
                  </a:lnTo>
                  <a:lnTo>
                    <a:pt x="594755" y="121843"/>
                  </a:lnTo>
                  <a:close/>
                </a:path>
                <a:path w="899794" h="148590">
                  <a:moveTo>
                    <a:pt x="580714" y="30460"/>
                  </a:moveTo>
                  <a:lnTo>
                    <a:pt x="522648" y="30460"/>
                  </a:lnTo>
                  <a:lnTo>
                    <a:pt x="518999" y="73018"/>
                  </a:lnTo>
                  <a:lnTo>
                    <a:pt x="518365" y="78472"/>
                  </a:lnTo>
                  <a:lnTo>
                    <a:pt x="516937" y="87475"/>
                  </a:lnTo>
                  <a:lnTo>
                    <a:pt x="516064" y="91283"/>
                  </a:lnTo>
                  <a:lnTo>
                    <a:pt x="515033" y="94416"/>
                  </a:lnTo>
                  <a:lnTo>
                    <a:pt x="514042" y="97510"/>
                  </a:lnTo>
                  <a:lnTo>
                    <a:pt x="512872" y="100187"/>
                  </a:lnTo>
                  <a:lnTo>
                    <a:pt x="510293" y="104510"/>
                  </a:lnTo>
                  <a:lnTo>
                    <a:pt x="510175" y="104708"/>
                  </a:lnTo>
                  <a:lnTo>
                    <a:pt x="508568" y="106810"/>
                  </a:lnTo>
                  <a:lnTo>
                    <a:pt x="506704" y="108754"/>
                  </a:lnTo>
                  <a:lnTo>
                    <a:pt x="522648" y="108754"/>
                  </a:lnTo>
                  <a:lnTo>
                    <a:pt x="535737" y="43549"/>
                  </a:lnTo>
                  <a:lnTo>
                    <a:pt x="580714" y="43549"/>
                  </a:lnTo>
                  <a:lnTo>
                    <a:pt x="580714" y="30460"/>
                  </a:lnTo>
                  <a:close/>
                </a:path>
                <a:path w="899794" h="148590">
                  <a:moveTo>
                    <a:pt x="580714" y="43549"/>
                  </a:moveTo>
                  <a:lnTo>
                    <a:pt x="566674" y="43549"/>
                  </a:lnTo>
                  <a:lnTo>
                    <a:pt x="566674" y="108754"/>
                  </a:lnTo>
                  <a:lnTo>
                    <a:pt x="580714" y="108754"/>
                  </a:lnTo>
                  <a:lnTo>
                    <a:pt x="580714" y="43549"/>
                  </a:lnTo>
                  <a:close/>
                </a:path>
                <a:path w="899794" h="148590">
                  <a:moveTo>
                    <a:pt x="675480" y="41645"/>
                  </a:moveTo>
                  <a:lnTo>
                    <a:pt x="653639" y="41645"/>
                  </a:lnTo>
                  <a:lnTo>
                    <a:pt x="658458" y="43271"/>
                  </a:lnTo>
                  <a:lnTo>
                    <a:pt x="661631" y="46524"/>
                  </a:lnTo>
                  <a:lnTo>
                    <a:pt x="664844" y="49776"/>
                  </a:lnTo>
                  <a:lnTo>
                    <a:pt x="666450" y="54377"/>
                  </a:lnTo>
                  <a:lnTo>
                    <a:pt x="666450" y="62944"/>
                  </a:lnTo>
                  <a:lnTo>
                    <a:pt x="652945" y="67763"/>
                  </a:lnTo>
                  <a:lnTo>
                    <a:pt x="648443" y="68298"/>
                  </a:lnTo>
                  <a:lnTo>
                    <a:pt x="608463" y="86424"/>
                  </a:lnTo>
                  <a:lnTo>
                    <a:pt x="607432" y="101853"/>
                  </a:lnTo>
                  <a:lnTo>
                    <a:pt x="608820" y="106929"/>
                  </a:lnTo>
                  <a:lnTo>
                    <a:pt x="614373" y="115298"/>
                  </a:lnTo>
                  <a:lnTo>
                    <a:pt x="618121" y="118491"/>
                  </a:lnTo>
                  <a:lnTo>
                    <a:pt x="627561" y="122894"/>
                  </a:lnTo>
                  <a:lnTo>
                    <a:pt x="632816" y="123984"/>
                  </a:lnTo>
                  <a:lnTo>
                    <a:pt x="643922" y="123984"/>
                  </a:lnTo>
                  <a:lnTo>
                    <a:pt x="664784" y="111451"/>
                  </a:lnTo>
                  <a:lnTo>
                    <a:pt x="635454" y="111451"/>
                  </a:lnTo>
                  <a:lnTo>
                    <a:pt x="630536" y="110142"/>
                  </a:lnTo>
                  <a:lnTo>
                    <a:pt x="626887" y="107683"/>
                  </a:lnTo>
                  <a:lnTo>
                    <a:pt x="623277" y="105184"/>
                  </a:lnTo>
                  <a:lnTo>
                    <a:pt x="621473" y="101496"/>
                  </a:lnTo>
                  <a:lnTo>
                    <a:pt x="621473" y="93048"/>
                  </a:lnTo>
                  <a:lnTo>
                    <a:pt x="648066" y="80435"/>
                  </a:lnTo>
                  <a:lnTo>
                    <a:pt x="650525" y="80118"/>
                  </a:lnTo>
                  <a:lnTo>
                    <a:pt x="666450" y="75913"/>
                  </a:lnTo>
                  <a:lnTo>
                    <a:pt x="680490" y="75913"/>
                  </a:lnTo>
                  <a:lnTo>
                    <a:pt x="680490" y="54377"/>
                  </a:lnTo>
                  <a:lnTo>
                    <a:pt x="679382" y="48983"/>
                  </a:lnTo>
                  <a:lnTo>
                    <a:pt x="679301" y="48586"/>
                  </a:lnTo>
                  <a:lnTo>
                    <a:pt x="675480" y="41645"/>
                  </a:lnTo>
                  <a:close/>
                </a:path>
                <a:path w="899794" h="148590">
                  <a:moveTo>
                    <a:pt x="680490" y="109468"/>
                  </a:moveTo>
                  <a:lnTo>
                    <a:pt x="666450" y="109468"/>
                  </a:lnTo>
                  <a:lnTo>
                    <a:pt x="666450" y="121843"/>
                  </a:lnTo>
                  <a:lnTo>
                    <a:pt x="680490" y="121843"/>
                  </a:lnTo>
                  <a:lnTo>
                    <a:pt x="680490" y="109468"/>
                  </a:lnTo>
                  <a:close/>
                </a:path>
                <a:path w="899794" h="148590">
                  <a:moveTo>
                    <a:pt x="680490" y="75913"/>
                  </a:moveTo>
                  <a:lnTo>
                    <a:pt x="666450" y="75913"/>
                  </a:lnTo>
                  <a:lnTo>
                    <a:pt x="666450" y="92572"/>
                  </a:lnTo>
                  <a:lnTo>
                    <a:pt x="665458" y="96201"/>
                  </a:lnTo>
                  <a:lnTo>
                    <a:pt x="663475" y="99651"/>
                  </a:lnTo>
                  <a:lnTo>
                    <a:pt x="661532" y="103102"/>
                  </a:lnTo>
                  <a:lnTo>
                    <a:pt x="658636" y="105918"/>
                  </a:lnTo>
                  <a:lnTo>
                    <a:pt x="650982" y="110281"/>
                  </a:lnTo>
                  <a:lnTo>
                    <a:pt x="645961" y="111451"/>
                  </a:lnTo>
                  <a:lnTo>
                    <a:pt x="664784" y="111451"/>
                  </a:lnTo>
                  <a:lnTo>
                    <a:pt x="665736" y="109468"/>
                  </a:lnTo>
                  <a:lnTo>
                    <a:pt x="680490" y="109468"/>
                  </a:lnTo>
                  <a:lnTo>
                    <a:pt x="680490" y="75913"/>
                  </a:lnTo>
                  <a:close/>
                </a:path>
                <a:path w="899794" h="148590">
                  <a:moveTo>
                    <a:pt x="649633" y="29270"/>
                  </a:moveTo>
                  <a:lnTo>
                    <a:pt x="642097" y="29270"/>
                  </a:lnTo>
                  <a:lnTo>
                    <a:pt x="637417" y="29905"/>
                  </a:lnTo>
                  <a:lnTo>
                    <a:pt x="610050" y="50688"/>
                  </a:lnTo>
                  <a:lnTo>
                    <a:pt x="623377" y="55448"/>
                  </a:lnTo>
                  <a:lnTo>
                    <a:pt x="624923" y="52116"/>
                  </a:lnTo>
                  <a:lnTo>
                    <a:pt x="627601" y="48983"/>
                  </a:lnTo>
                  <a:lnTo>
                    <a:pt x="635216" y="43113"/>
                  </a:lnTo>
                  <a:lnTo>
                    <a:pt x="640471" y="41645"/>
                  </a:lnTo>
                  <a:lnTo>
                    <a:pt x="675480" y="41645"/>
                  </a:lnTo>
                  <a:lnTo>
                    <a:pt x="674541" y="39940"/>
                  </a:lnTo>
                  <a:lnTo>
                    <a:pt x="671547" y="36707"/>
                  </a:lnTo>
                  <a:lnTo>
                    <a:pt x="664368" y="32424"/>
                  </a:lnTo>
                  <a:lnTo>
                    <a:pt x="660659" y="31016"/>
                  </a:lnTo>
                  <a:lnTo>
                    <a:pt x="656812" y="30341"/>
                  </a:lnTo>
                  <a:lnTo>
                    <a:pt x="653004" y="29627"/>
                  </a:lnTo>
                  <a:lnTo>
                    <a:pt x="649633" y="29270"/>
                  </a:lnTo>
                  <a:close/>
                </a:path>
                <a:path w="899794" h="148590">
                  <a:moveTo>
                    <a:pt x="792483" y="15468"/>
                  </a:moveTo>
                  <a:lnTo>
                    <a:pt x="777729" y="15468"/>
                  </a:lnTo>
                  <a:lnTo>
                    <a:pt x="777729" y="121843"/>
                  </a:lnTo>
                  <a:lnTo>
                    <a:pt x="792483" y="121843"/>
                  </a:lnTo>
                  <a:lnTo>
                    <a:pt x="792483" y="15468"/>
                  </a:lnTo>
                  <a:close/>
                </a:path>
                <a:path w="899794" h="148590">
                  <a:moveTo>
                    <a:pt x="792483" y="0"/>
                  </a:moveTo>
                  <a:lnTo>
                    <a:pt x="777729" y="0"/>
                  </a:lnTo>
                  <a:lnTo>
                    <a:pt x="747268" y="20227"/>
                  </a:lnTo>
                  <a:lnTo>
                    <a:pt x="747268" y="35220"/>
                  </a:lnTo>
                  <a:lnTo>
                    <a:pt x="777015" y="15468"/>
                  </a:lnTo>
                  <a:lnTo>
                    <a:pt x="792483" y="15468"/>
                  </a:lnTo>
                  <a:lnTo>
                    <a:pt x="792483" y="0"/>
                  </a:lnTo>
                  <a:close/>
                </a:path>
                <a:path w="899794" h="148590">
                  <a:moveTo>
                    <a:pt x="899384" y="0"/>
                  </a:moveTo>
                  <a:lnTo>
                    <a:pt x="821328" y="0"/>
                  </a:lnTo>
                  <a:lnTo>
                    <a:pt x="821328" y="13088"/>
                  </a:lnTo>
                  <a:lnTo>
                    <a:pt x="884153" y="13088"/>
                  </a:lnTo>
                  <a:lnTo>
                    <a:pt x="884153" y="14040"/>
                  </a:lnTo>
                  <a:lnTo>
                    <a:pt x="829657" y="121843"/>
                  </a:lnTo>
                  <a:lnTo>
                    <a:pt x="845125" y="121843"/>
                  </a:lnTo>
                  <a:lnTo>
                    <a:pt x="899264" y="14040"/>
                  </a:lnTo>
                  <a:lnTo>
                    <a:pt x="899384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068" y="10805953"/>
              <a:ext cx="335068" cy="33506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0" y="10638419"/>
              <a:ext cx="20104100" cy="10795"/>
            </a:xfrm>
            <a:custGeom>
              <a:avLst/>
              <a:gdLst/>
              <a:ahLst/>
              <a:cxnLst/>
              <a:rect l="l" t="t" r="r" b="b"/>
              <a:pathLst>
                <a:path w="20104100" h="10795">
                  <a:moveTo>
                    <a:pt x="0" y="0"/>
                  </a:moveTo>
                  <a:lnTo>
                    <a:pt x="0" y="10470"/>
                  </a:lnTo>
                  <a:lnTo>
                    <a:pt x="20104099" y="10470"/>
                  </a:lnTo>
                  <a:lnTo>
                    <a:pt x="201040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54956" y="1183210"/>
              <a:ext cx="19214465" cy="41910"/>
            </a:xfrm>
            <a:custGeom>
              <a:avLst/>
              <a:gdLst/>
              <a:ahLst/>
              <a:cxnLst/>
              <a:rect l="l" t="t" r="r" b="b"/>
              <a:pathLst>
                <a:path w="19214465" h="41909">
                  <a:moveTo>
                    <a:pt x="19214074" y="0"/>
                  </a:moveTo>
                  <a:lnTo>
                    <a:pt x="0" y="0"/>
                  </a:lnTo>
                  <a:lnTo>
                    <a:pt x="0" y="41883"/>
                  </a:lnTo>
                  <a:lnTo>
                    <a:pt x="19214074" y="41883"/>
                  </a:lnTo>
                  <a:lnTo>
                    <a:pt x="19214074" y="0"/>
                  </a:lnTo>
                  <a:close/>
                </a:path>
              </a:pathLst>
            </a:custGeom>
            <a:solidFill>
              <a:srgbClr val="707070">
                <a:alpha val="54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5867" y="1825556"/>
              <a:ext cx="6916934" cy="43770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554" y="6297954"/>
              <a:ext cx="2596926" cy="436377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9764870" y="7250804"/>
              <a:ext cx="1221740" cy="340995"/>
            </a:xfrm>
            <a:custGeom>
              <a:avLst/>
              <a:gdLst/>
              <a:ahLst/>
              <a:cxnLst/>
              <a:rect l="l" t="t" r="r" b="b"/>
              <a:pathLst>
                <a:path w="1221740" h="340995">
                  <a:moveTo>
                    <a:pt x="62363" y="0"/>
                  </a:moveTo>
                  <a:lnTo>
                    <a:pt x="0" y="0"/>
                  </a:lnTo>
                  <a:lnTo>
                    <a:pt x="0" y="340587"/>
                  </a:lnTo>
                  <a:lnTo>
                    <a:pt x="48892" y="340587"/>
                  </a:lnTo>
                  <a:lnTo>
                    <a:pt x="48892" y="93960"/>
                  </a:lnTo>
                  <a:lnTo>
                    <a:pt x="100844" y="93960"/>
                  </a:lnTo>
                  <a:lnTo>
                    <a:pt x="62363" y="0"/>
                  </a:lnTo>
                  <a:close/>
                </a:path>
                <a:path w="1221740" h="340995">
                  <a:moveTo>
                    <a:pt x="345576" y="94127"/>
                  </a:moveTo>
                  <a:lnTo>
                    <a:pt x="296683" y="94127"/>
                  </a:lnTo>
                  <a:lnTo>
                    <a:pt x="296683" y="340587"/>
                  </a:lnTo>
                  <a:lnTo>
                    <a:pt x="345576" y="340587"/>
                  </a:lnTo>
                  <a:lnTo>
                    <a:pt x="345576" y="94127"/>
                  </a:lnTo>
                  <a:close/>
                </a:path>
                <a:path w="1221740" h="340995">
                  <a:moveTo>
                    <a:pt x="100844" y="93960"/>
                  </a:moveTo>
                  <a:lnTo>
                    <a:pt x="52052" y="93960"/>
                  </a:lnTo>
                  <a:lnTo>
                    <a:pt x="152499" y="340088"/>
                  </a:lnTo>
                  <a:lnTo>
                    <a:pt x="193076" y="340088"/>
                  </a:lnTo>
                  <a:lnTo>
                    <a:pt x="223842" y="264753"/>
                  </a:lnTo>
                  <a:lnTo>
                    <a:pt x="170792" y="264753"/>
                  </a:lnTo>
                  <a:lnTo>
                    <a:pt x="100912" y="94127"/>
                  </a:lnTo>
                  <a:lnTo>
                    <a:pt x="100844" y="93960"/>
                  </a:lnTo>
                  <a:close/>
                </a:path>
                <a:path w="1221740" h="340995">
                  <a:moveTo>
                    <a:pt x="345576" y="0"/>
                  </a:moveTo>
                  <a:lnTo>
                    <a:pt x="283212" y="0"/>
                  </a:lnTo>
                  <a:lnTo>
                    <a:pt x="174783" y="264753"/>
                  </a:lnTo>
                  <a:lnTo>
                    <a:pt x="223842" y="264753"/>
                  </a:lnTo>
                  <a:lnTo>
                    <a:pt x="293523" y="94127"/>
                  </a:lnTo>
                  <a:lnTo>
                    <a:pt x="345576" y="94127"/>
                  </a:lnTo>
                  <a:lnTo>
                    <a:pt x="345576" y="0"/>
                  </a:lnTo>
                  <a:close/>
                </a:path>
                <a:path w="1221740" h="340995">
                  <a:moveTo>
                    <a:pt x="562396" y="0"/>
                  </a:moveTo>
                  <a:lnTo>
                    <a:pt x="503026" y="0"/>
                  </a:lnTo>
                  <a:lnTo>
                    <a:pt x="380461" y="340587"/>
                  </a:lnTo>
                  <a:lnTo>
                    <a:pt x="435008" y="340587"/>
                  </a:lnTo>
                  <a:lnTo>
                    <a:pt x="466201" y="250451"/>
                  </a:lnTo>
                  <a:lnTo>
                    <a:pt x="444155" y="250451"/>
                  </a:lnTo>
                  <a:lnTo>
                    <a:pt x="444155" y="207212"/>
                  </a:lnTo>
                  <a:lnTo>
                    <a:pt x="481164" y="207212"/>
                  </a:lnTo>
                  <a:lnTo>
                    <a:pt x="531463" y="61864"/>
                  </a:lnTo>
                  <a:lnTo>
                    <a:pt x="584658" y="61864"/>
                  </a:lnTo>
                  <a:lnTo>
                    <a:pt x="562396" y="0"/>
                  </a:lnTo>
                  <a:close/>
                </a:path>
                <a:path w="1221740" h="340995">
                  <a:moveTo>
                    <a:pt x="584658" y="61864"/>
                  </a:moveTo>
                  <a:lnTo>
                    <a:pt x="534124" y="61864"/>
                  </a:lnTo>
                  <a:lnTo>
                    <a:pt x="630413" y="340587"/>
                  </a:lnTo>
                  <a:lnTo>
                    <a:pt x="684960" y="340587"/>
                  </a:lnTo>
                  <a:lnTo>
                    <a:pt x="652524" y="250451"/>
                  </a:lnTo>
                  <a:lnTo>
                    <a:pt x="621100" y="250451"/>
                  </a:lnTo>
                  <a:lnTo>
                    <a:pt x="621100" y="207212"/>
                  </a:lnTo>
                  <a:lnTo>
                    <a:pt x="636964" y="207212"/>
                  </a:lnTo>
                  <a:lnTo>
                    <a:pt x="584658" y="61864"/>
                  </a:lnTo>
                  <a:close/>
                </a:path>
                <a:path w="1221740" h="340995">
                  <a:moveTo>
                    <a:pt x="481164" y="207212"/>
                  </a:moveTo>
                  <a:lnTo>
                    <a:pt x="444155" y="207212"/>
                  </a:lnTo>
                  <a:lnTo>
                    <a:pt x="444155" y="250451"/>
                  </a:lnTo>
                  <a:lnTo>
                    <a:pt x="466201" y="250451"/>
                  </a:lnTo>
                  <a:lnTo>
                    <a:pt x="481164" y="207212"/>
                  </a:lnTo>
                  <a:close/>
                </a:path>
                <a:path w="1221740" h="340995">
                  <a:moveTo>
                    <a:pt x="584337" y="207212"/>
                  </a:moveTo>
                  <a:lnTo>
                    <a:pt x="481164" y="207212"/>
                  </a:lnTo>
                  <a:lnTo>
                    <a:pt x="466201" y="250451"/>
                  </a:lnTo>
                  <a:lnTo>
                    <a:pt x="599274" y="250451"/>
                  </a:lnTo>
                  <a:lnTo>
                    <a:pt x="584337" y="207212"/>
                  </a:lnTo>
                  <a:close/>
                </a:path>
                <a:path w="1221740" h="340995">
                  <a:moveTo>
                    <a:pt x="636964" y="207212"/>
                  </a:moveTo>
                  <a:lnTo>
                    <a:pt x="621100" y="207212"/>
                  </a:lnTo>
                  <a:lnTo>
                    <a:pt x="621100" y="250451"/>
                  </a:lnTo>
                  <a:lnTo>
                    <a:pt x="652524" y="250451"/>
                  </a:lnTo>
                  <a:lnTo>
                    <a:pt x="636964" y="207212"/>
                  </a:lnTo>
                  <a:close/>
                </a:path>
                <a:path w="1221740" h="340995">
                  <a:moveTo>
                    <a:pt x="841496" y="0"/>
                  </a:moveTo>
                  <a:lnTo>
                    <a:pt x="720095" y="0"/>
                  </a:lnTo>
                  <a:lnTo>
                    <a:pt x="720095" y="340587"/>
                  </a:lnTo>
                  <a:lnTo>
                    <a:pt x="771483" y="340587"/>
                  </a:lnTo>
                  <a:lnTo>
                    <a:pt x="771483" y="220849"/>
                  </a:lnTo>
                  <a:lnTo>
                    <a:pt x="757846" y="220849"/>
                  </a:lnTo>
                  <a:lnTo>
                    <a:pt x="757846" y="177278"/>
                  </a:lnTo>
                  <a:lnTo>
                    <a:pt x="771483" y="177278"/>
                  </a:lnTo>
                  <a:lnTo>
                    <a:pt x="771483" y="44070"/>
                  </a:lnTo>
                  <a:lnTo>
                    <a:pt x="940301" y="44070"/>
                  </a:lnTo>
                  <a:lnTo>
                    <a:pt x="907352" y="14468"/>
                  </a:lnTo>
                  <a:lnTo>
                    <a:pt x="860517" y="904"/>
                  </a:lnTo>
                  <a:lnTo>
                    <a:pt x="841496" y="0"/>
                  </a:lnTo>
                  <a:close/>
                </a:path>
                <a:path w="1221740" h="340995">
                  <a:moveTo>
                    <a:pt x="771483" y="177278"/>
                  </a:moveTo>
                  <a:lnTo>
                    <a:pt x="757846" y="177278"/>
                  </a:lnTo>
                  <a:lnTo>
                    <a:pt x="757846" y="220849"/>
                  </a:lnTo>
                  <a:lnTo>
                    <a:pt x="771483" y="220849"/>
                  </a:lnTo>
                  <a:lnTo>
                    <a:pt x="771483" y="177278"/>
                  </a:lnTo>
                  <a:close/>
                </a:path>
                <a:path w="1221740" h="340995">
                  <a:moveTo>
                    <a:pt x="940301" y="44070"/>
                  </a:moveTo>
                  <a:lnTo>
                    <a:pt x="836008" y="44070"/>
                  </a:lnTo>
                  <a:lnTo>
                    <a:pt x="848189" y="44600"/>
                  </a:lnTo>
                  <a:lnTo>
                    <a:pt x="859124" y="46190"/>
                  </a:lnTo>
                  <a:lnTo>
                    <a:pt x="896178" y="68921"/>
                  </a:lnTo>
                  <a:lnTo>
                    <a:pt x="907684" y="110258"/>
                  </a:lnTo>
                  <a:lnTo>
                    <a:pt x="907227" y="119644"/>
                  </a:lnTo>
                  <a:lnTo>
                    <a:pt x="890971" y="158236"/>
                  </a:lnTo>
                  <a:lnTo>
                    <a:pt x="848636" y="176737"/>
                  </a:lnTo>
                  <a:lnTo>
                    <a:pt x="836673" y="177278"/>
                  </a:lnTo>
                  <a:lnTo>
                    <a:pt x="771483" y="177278"/>
                  </a:lnTo>
                  <a:lnTo>
                    <a:pt x="771483" y="220849"/>
                  </a:lnTo>
                  <a:lnTo>
                    <a:pt x="841329" y="220849"/>
                  </a:lnTo>
                  <a:lnTo>
                    <a:pt x="860278" y="219945"/>
                  </a:lnTo>
                  <a:lnTo>
                    <a:pt x="907019" y="206381"/>
                  </a:lnTo>
                  <a:lnTo>
                    <a:pt x="938949" y="178629"/>
                  </a:lnTo>
                  <a:lnTo>
                    <a:pt x="956120" y="140109"/>
                  </a:lnTo>
                  <a:lnTo>
                    <a:pt x="959404" y="110258"/>
                  </a:lnTo>
                  <a:lnTo>
                    <a:pt x="958593" y="95020"/>
                  </a:lnTo>
                  <a:lnTo>
                    <a:pt x="956161" y="80573"/>
                  </a:lnTo>
                  <a:lnTo>
                    <a:pt x="952108" y="66915"/>
                  </a:lnTo>
                  <a:lnTo>
                    <a:pt x="946433" y="54048"/>
                  </a:lnTo>
                  <a:lnTo>
                    <a:pt x="940301" y="44070"/>
                  </a:lnTo>
                  <a:close/>
                </a:path>
                <a:path w="1221740" h="340995">
                  <a:moveTo>
                    <a:pt x="1219130" y="0"/>
                  </a:moveTo>
                  <a:lnTo>
                    <a:pt x="1005598" y="0"/>
                  </a:lnTo>
                  <a:lnTo>
                    <a:pt x="1005598" y="340587"/>
                  </a:lnTo>
                  <a:lnTo>
                    <a:pt x="1221126" y="340587"/>
                  </a:lnTo>
                  <a:lnTo>
                    <a:pt x="1221126" y="296350"/>
                  </a:lnTo>
                  <a:lnTo>
                    <a:pt x="1056985" y="296350"/>
                  </a:lnTo>
                  <a:lnTo>
                    <a:pt x="1056985" y="192079"/>
                  </a:lnTo>
                  <a:lnTo>
                    <a:pt x="1207988" y="192079"/>
                  </a:lnTo>
                  <a:lnTo>
                    <a:pt x="1207988" y="148009"/>
                  </a:lnTo>
                  <a:lnTo>
                    <a:pt x="1056985" y="148009"/>
                  </a:lnTo>
                  <a:lnTo>
                    <a:pt x="1056985" y="44236"/>
                  </a:lnTo>
                  <a:lnTo>
                    <a:pt x="1219130" y="44236"/>
                  </a:lnTo>
                  <a:lnTo>
                    <a:pt x="1219130" y="0"/>
                  </a:lnTo>
                  <a:close/>
                </a:path>
              </a:pathLst>
            </a:custGeom>
            <a:solidFill>
              <a:srgbClr val="8BAF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1143990" y="7246148"/>
              <a:ext cx="1678939" cy="351155"/>
            </a:xfrm>
            <a:custGeom>
              <a:avLst/>
              <a:gdLst/>
              <a:ahLst/>
              <a:cxnLst/>
              <a:rect l="l" t="t" r="r" b="b"/>
              <a:pathLst>
                <a:path w="1678940" h="351154">
                  <a:moveTo>
                    <a:pt x="151002" y="153330"/>
                  </a:moveTo>
                  <a:lnTo>
                    <a:pt x="0" y="153330"/>
                  </a:lnTo>
                  <a:lnTo>
                    <a:pt x="0" y="196569"/>
                  </a:lnTo>
                  <a:lnTo>
                    <a:pt x="151002" y="196569"/>
                  </a:lnTo>
                  <a:lnTo>
                    <a:pt x="151002" y="153330"/>
                  </a:lnTo>
                  <a:close/>
                </a:path>
                <a:path w="1678940" h="351154">
                  <a:moveTo>
                    <a:pt x="431020" y="0"/>
                  </a:moveTo>
                  <a:lnTo>
                    <a:pt x="378420" y="11693"/>
                  </a:lnTo>
                  <a:lnTo>
                    <a:pt x="339138" y="45899"/>
                  </a:lnTo>
                  <a:lnTo>
                    <a:pt x="320928" y="80490"/>
                  </a:lnTo>
                  <a:lnTo>
                    <a:pt x="309823" y="123812"/>
                  </a:lnTo>
                  <a:lnTo>
                    <a:pt x="306127" y="175116"/>
                  </a:lnTo>
                  <a:lnTo>
                    <a:pt x="307060" y="201953"/>
                  </a:lnTo>
                  <a:lnTo>
                    <a:pt x="314453" y="249359"/>
                  </a:lnTo>
                  <a:lnTo>
                    <a:pt x="328661" y="287505"/>
                  </a:lnTo>
                  <a:lnTo>
                    <a:pt x="350638" y="318728"/>
                  </a:lnTo>
                  <a:lnTo>
                    <a:pt x="394786" y="345742"/>
                  </a:lnTo>
                  <a:lnTo>
                    <a:pt x="395034" y="345742"/>
                  </a:lnTo>
                  <a:lnTo>
                    <a:pt x="412357" y="349609"/>
                  </a:lnTo>
                  <a:lnTo>
                    <a:pt x="413045" y="349609"/>
                  </a:lnTo>
                  <a:lnTo>
                    <a:pt x="431020" y="350897"/>
                  </a:lnTo>
                  <a:lnTo>
                    <a:pt x="449937" y="349609"/>
                  </a:lnTo>
                  <a:lnTo>
                    <a:pt x="498206" y="330276"/>
                  </a:lnTo>
                  <a:lnTo>
                    <a:pt x="521514" y="306495"/>
                  </a:lnTo>
                  <a:lnTo>
                    <a:pt x="431020" y="306495"/>
                  </a:lnTo>
                  <a:lnTo>
                    <a:pt x="419878" y="305559"/>
                  </a:lnTo>
                  <a:lnTo>
                    <a:pt x="383676" y="283077"/>
                  </a:lnTo>
                  <a:lnTo>
                    <a:pt x="365996" y="247125"/>
                  </a:lnTo>
                  <a:lnTo>
                    <a:pt x="357733" y="195581"/>
                  </a:lnTo>
                  <a:lnTo>
                    <a:pt x="357182" y="175116"/>
                  </a:lnTo>
                  <a:lnTo>
                    <a:pt x="358481" y="145129"/>
                  </a:lnTo>
                  <a:lnTo>
                    <a:pt x="368376" y="96320"/>
                  </a:lnTo>
                  <a:lnTo>
                    <a:pt x="387709" y="62654"/>
                  </a:lnTo>
                  <a:lnTo>
                    <a:pt x="400148" y="52177"/>
                  </a:lnTo>
                  <a:lnTo>
                    <a:pt x="400013" y="52177"/>
                  </a:lnTo>
                  <a:lnTo>
                    <a:pt x="414733" y="45691"/>
                  </a:lnTo>
                  <a:lnTo>
                    <a:pt x="431020" y="43571"/>
                  </a:lnTo>
                  <a:lnTo>
                    <a:pt x="520615" y="43571"/>
                  </a:lnTo>
                  <a:lnTo>
                    <a:pt x="511188" y="32262"/>
                  </a:lnTo>
                  <a:lnTo>
                    <a:pt x="498040" y="20787"/>
                  </a:lnTo>
                  <a:lnTo>
                    <a:pt x="483374" y="11693"/>
                  </a:lnTo>
                  <a:lnTo>
                    <a:pt x="467316" y="5196"/>
                  </a:lnTo>
                  <a:lnTo>
                    <a:pt x="449864" y="1299"/>
                  </a:lnTo>
                  <a:lnTo>
                    <a:pt x="431020" y="0"/>
                  </a:lnTo>
                  <a:close/>
                </a:path>
                <a:path w="1678940" h="351154">
                  <a:moveTo>
                    <a:pt x="520615" y="43571"/>
                  </a:moveTo>
                  <a:lnTo>
                    <a:pt x="431020" y="43571"/>
                  </a:lnTo>
                  <a:lnTo>
                    <a:pt x="442017" y="44527"/>
                  </a:lnTo>
                  <a:lnTo>
                    <a:pt x="452224" y="47396"/>
                  </a:lnTo>
                  <a:lnTo>
                    <a:pt x="484944" y="77580"/>
                  </a:lnTo>
                  <a:lnTo>
                    <a:pt x="499641" y="118895"/>
                  </a:lnTo>
                  <a:lnTo>
                    <a:pt x="504692" y="175116"/>
                  </a:lnTo>
                  <a:lnTo>
                    <a:pt x="503466" y="205165"/>
                  </a:lnTo>
                  <a:lnTo>
                    <a:pt x="493654" y="253974"/>
                  </a:lnTo>
                  <a:lnTo>
                    <a:pt x="474394" y="287505"/>
                  </a:lnTo>
                  <a:lnTo>
                    <a:pt x="431020" y="306495"/>
                  </a:lnTo>
                  <a:lnTo>
                    <a:pt x="521514" y="306495"/>
                  </a:lnTo>
                  <a:lnTo>
                    <a:pt x="540946" y="270241"/>
                  </a:lnTo>
                  <a:lnTo>
                    <a:pt x="552047" y="226753"/>
                  </a:lnTo>
                  <a:lnTo>
                    <a:pt x="555747" y="175116"/>
                  </a:lnTo>
                  <a:lnTo>
                    <a:pt x="554811" y="148445"/>
                  </a:lnTo>
                  <a:lnTo>
                    <a:pt x="547328" y="101215"/>
                  </a:lnTo>
                  <a:lnTo>
                    <a:pt x="532558" y="62197"/>
                  </a:lnTo>
                  <a:lnTo>
                    <a:pt x="522694" y="46065"/>
                  </a:lnTo>
                  <a:lnTo>
                    <a:pt x="520615" y="43571"/>
                  </a:lnTo>
                  <a:close/>
                </a:path>
                <a:path w="1678940" h="351154">
                  <a:moveTo>
                    <a:pt x="621772" y="282048"/>
                  </a:moveTo>
                  <a:lnTo>
                    <a:pt x="588512" y="306051"/>
                  </a:lnTo>
                  <a:lnTo>
                    <a:pt x="588512" y="315142"/>
                  </a:lnTo>
                  <a:lnTo>
                    <a:pt x="612681" y="348403"/>
                  </a:lnTo>
                  <a:lnTo>
                    <a:pt x="627870" y="348403"/>
                  </a:lnTo>
                  <a:lnTo>
                    <a:pt x="633413" y="346906"/>
                  </a:lnTo>
                  <a:lnTo>
                    <a:pt x="643391" y="340919"/>
                  </a:lnTo>
                  <a:lnTo>
                    <a:pt x="647383" y="336928"/>
                  </a:lnTo>
                  <a:lnTo>
                    <a:pt x="650376" y="331939"/>
                  </a:lnTo>
                  <a:lnTo>
                    <a:pt x="653480" y="326839"/>
                  </a:lnTo>
                  <a:lnTo>
                    <a:pt x="655033" y="321240"/>
                  </a:lnTo>
                  <a:lnTo>
                    <a:pt x="655033" y="306051"/>
                  </a:lnTo>
                  <a:lnTo>
                    <a:pt x="628352" y="282661"/>
                  </a:lnTo>
                  <a:lnTo>
                    <a:pt x="621772" y="282048"/>
                  </a:lnTo>
                  <a:close/>
                </a:path>
                <a:path w="1678940" h="351154">
                  <a:moveTo>
                    <a:pt x="751533" y="255939"/>
                  </a:moveTo>
                  <a:lnTo>
                    <a:pt x="700811" y="255939"/>
                  </a:lnTo>
                  <a:lnTo>
                    <a:pt x="703336" y="269347"/>
                  </a:lnTo>
                  <a:lnTo>
                    <a:pt x="719270" y="304832"/>
                  </a:lnTo>
                  <a:lnTo>
                    <a:pt x="757686" y="337926"/>
                  </a:lnTo>
                  <a:lnTo>
                    <a:pt x="796944" y="349151"/>
                  </a:lnTo>
                  <a:lnTo>
                    <a:pt x="811734" y="349900"/>
                  </a:lnTo>
                  <a:lnTo>
                    <a:pt x="825664" y="349151"/>
                  </a:lnTo>
                  <a:lnTo>
                    <a:pt x="826061" y="349151"/>
                  </a:lnTo>
                  <a:lnTo>
                    <a:pt x="839272" y="346906"/>
                  </a:lnTo>
                  <a:lnTo>
                    <a:pt x="839589" y="346906"/>
                  </a:lnTo>
                  <a:lnTo>
                    <a:pt x="853019" y="342884"/>
                  </a:lnTo>
                  <a:lnTo>
                    <a:pt x="887277" y="322085"/>
                  </a:lnTo>
                  <a:lnTo>
                    <a:pt x="902588" y="304998"/>
                  </a:lnTo>
                  <a:lnTo>
                    <a:pt x="811734" y="304998"/>
                  </a:lnTo>
                  <a:lnTo>
                    <a:pt x="800072" y="304156"/>
                  </a:lnTo>
                  <a:lnTo>
                    <a:pt x="764816" y="284189"/>
                  </a:lnTo>
                  <a:lnTo>
                    <a:pt x="754672" y="266395"/>
                  </a:lnTo>
                  <a:lnTo>
                    <a:pt x="751533" y="255939"/>
                  </a:lnTo>
                  <a:close/>
                </a:path>
                <a:path w="1678940" h="351154">
                  <a:moveTo>
                    <a:pt x="939980" y="180936"/>
                  </a:moveTo>
                  <a:lnTo>
                    <a:pt x="891227" y="180936"/>
                  </a:lnTo>
                  <a:lnTo>
                    <a:pt x="889845" y="208667"/>
                  </a:lnTo>
                  <a:lnTo>
                    <a:pt x="885864" y="233155"/>
                  </a:lnTo>
                  <a:lnTo>
                    <a:pt x="870106" y="272403"/>
                  </a:lnTo>
                  <a:lnTo>
                    <a:pt x="829414" y="302961"/>
                  </a:lnTo>
                  <a:lnTo>
                    <a:pt x="811734" y="304998"/>
                  </a:lnTo>
                  <a:lnTo>
                    <a:pt x="902588" y="304998"/>
                  </a:lnTo>
                  <a:lnTo>
                    <a:pt x="926493" y="259005"/>
                  </a:lnTo>
                  <a:lnTo>
                    <a:pt x="938117" y="205549"/>
                  </a:lnTo>
                  <a:lnTo>
                    <a:pt x="939929" y="182932"/>
                  </a:lnTo>
                  <a:lnTo>
                    <a:pt x="939980" y="180936"/>
                  </a:lnTo>
                  <a:close/>
                </a:path>
                <a:path w="1678940" h="351154">
                  <a:moveTo>
                    <a:pt x="816058" y="0"/>
                  </a:moveTo>
                  <a:lnTo>
                    <a:pt x="767571" y="8387"/>
                  </a:lnTo>
                  <a:lnTo>
                    <a:pt x="730163" y="33177"/>
                  </a:lnTo>
                  <a:lnTo>
                    <a:pt x="706049" y="70221"/>
                  </a:lnTo>
                  <a:lnTo>
                    <a:pt x="697885" y="114083"/>
                  </a:lnTo>
                  <a:lnTo>
                    <a:pt x="697817" y="115247"/>
                  </a:lnTo>
                  <a:lnTo>
                    <a:pt x="698711" y="131015"/>
                  </a:lnTo>
                  <a:lnTo>
                    <a:pt x="712119" y="172954"/>
                  </a:lnTo>
                  <a:lnTo>
                    <a:pt x="739091" y="204790"/>
                  </a:lnTo>
                  <a:lnTo>
                    <a:pt x="775979" y="223551"/>
                  </a:lnTo>
                  <a:lnTo>
                    <a:pt x="804084" y="227168"/>
                  </a:lnTo>
                  <a:lnTo>
                    <a:pt x="813013" y="226815"/>
                  </a:lnTo>
                  <a:lnTo>
                    <a:pt x="853351" y="214696"/>
                  </a:lnTo>
                  <a:lnTo>
                    <a:pt x="883972" y="187838"/>
                  </a:lnTo>
                  <a:lnTo>
                    <a:pt x="885688" y="185260"/>
                  </a:lnTo>
                  <a:lnTo>
                    <a:pt x="815227" y="185260"/>
                  </a:lnTo>
                  <a:lnTo>
                    <a:pt x="805685" y="184678"/>
                  </a:lnTo>
                  <a:lnTo>
                    <a:pt x="766749" y="164847"/>
                  </a:lnTo>
                  <a:lnTo>
                    <a:pt x="748248" y="124248"/>
                  </a:lnTo>
                  <a:lnTo>
                    <a:pt x="747737" y="114083"/>
                  </a:lnTo>
                  <a:lnTo>
                    <a:pt x="748269" y="104915"/>
                  </a:lnTo>
                  <a:lnTo>
                    <a:pt x="749907" y="95956"/>
                  </a:lnTo>
                  <a:lnTo>
                    <a:pt x="749953" y="95706"/>
                  </a:lnTo>
                  <a:lnTo>
                    <a:pt x="773807" y="58049"/>
                  </a:lnTo>
                  <a:lnTo>
                    <a:pt x="797488" y="45733"/>
                  </a:lnTo>
                  <a:lnTo>
                    <a:pt x="797309" y="45733"/>
                  </a:lnTo>
                  <a:lnTo>
                    <a:pt x="806631" y="43862"/>
                  </a:lnTo>
                  <a:lnTo>
                    <a:pt x="806408" y="43862"/>
                  </a:lnTo>
                  <a:lnTo>
                    <a:pt x="816224" y="43238"/>
                  </a:lnTo>
                  <a:lnTo>
                    <a:pt x="907931" y="43238"/>
                  </a:lnTo>
                  <a:lnTo>
                    <a:pt x="900872" y="34923"/>
                  </a:lnTo>
                  <a:lnTo>
                    <a:pt x="861126" y="8387"/>
                  </a:lnTo>
                  <a:lnTo>
                    <a:pt x="827408" y="582"/>
                  </a:lnTo>
                  <a:lnTo>
                    <a:pt x="816058" y="0"/>
                  </a:lnTo>
                  <a:close/>
                </a:path>
                <a:path w="1678940" h="351154">
                  <a:moveTo>
                    <a:pt x="907931" y="43238"/>
                  </a:moveTo>
                  <a:lnTo>
                    <a:pt x="816224" y="43238"/>
                  </a:lnTo>
                  <a:lnTo>
                    <a:pt x="825849" y="43862"/>
                  </a:lnTo>
                  <a:lnTo>
                    <a:pt x="834933" y="45733"/>
                  </a:lnTo>
                  <a:lnTo>
                    <a:pt x="870938" y="71489"/>
                  </a:lnTo>
                  <a:lnTo>
                    <a:pt x="884741" y="114083"/>
                  </a:lnTo>
                  <a:lnTo>
                    <a:pt x="884464" y="119903"/>
                  </a:lnTo>
                  <a:lnTo>
                    <a:pt x="869098" y="158735"/>
                  </a:lnTo>
                  <a:lnTo>
                    <a:pt x="836056" y="182080"/>
                  </a:lnTo>
                  <a:lnTo>
                    <a:pt x="815227" y="185260"/>
                  </a:lnTo>
                  <a:lnTo>
                    <a:pt x="885688" y="185260"/>
                  </a:lnTo>
                  <a:lnTo>
                    <a:pt x="888566" y="180936"/>
                  </a:lnTo>
                  <a:lnTo>
                    <a:pt x="939980" y="180936"/>
                  </a:lnTo>
                  <a:lnTo>
                    <a:pt x="940095" y="176509"/>
                  </a:lnTo>
                  <a:lnTo>
                    <a:pt x="940186" y="172954"/>
                  </a:lnTo>
                  <a:lnTo>
                    <a:pt x="940299" y="158080"/>
                  </a:lnTo>
                  <a:lnTo>
                    <a:pt x="940135" y="153164"/>
                  </a:lnTo>
                  <a:lnTo>
                    <a:pt x="940045" y="150503"/>
                  </a:lnTo>
                  <a:lnTo>
                    <a:pt x="939937" y="147260"/>
                  </a:lnTo>
                  <a:lnTo>
                    <a:pt x="939891" y="145888"/>
                  </a:lnTo>
                  <a:lnTo>
                    <a:pt x="939767" y="142209"/>
                  </a:lnTo>
                  <a:lnTo>
                    <a:pt x="939704" y="140317"/>
                  </a:lnTo>
                  <a:lnTo>
                    <a:pt x="937744" y="121068"/>
                  </a:lnTo>
                  <a:lnTo>
                    <a:pt x="937625" y="119903"/>
                  </a:lnTo>
                  <a:lnTo>
                    <a:pt x="934216" y="101402"/>
                  </a:lnTo>
                  <a:lnTo>
                    <a:pt x="929476" y="84814"/>
                  </a:lnTo>
                  <a:lnTo>
                    <a:pt x="923818" y="70221"/>
                  </a:lnTo>
                  <a:lnTo>
                    <a:pt x="923697" y="69909"/>
                  </a:lnTo>
                  <a:lnTo>
                    <a:pt x="917046" y="56709"/>
                  </a:lnTo>
                  <a:lnTo>
                    <a:pt x="909395" y="44963"/>
                  </a:lnTo>
                  <a:lnTo>
                    <a:pt x="907931" y="43238"/>
                  </a:lnTo>
                  <a:close/>
                </a:path>
                <a:path w="1678940" h="351154">
                  <a:moveTo>
                    <a:pt x="1190699" y="4656"/>
                  </a:moveTo>
                  <a:lnTo>
                    <a:pt x="965526" y="4656"/>
                  </a:lnTo>
                  <a:lnTo>
                    <a:pt x="965526" y="48726"/>
                  </a:lnTo>
                  <a:lnTo>
                    <a:pt x="1137482" y="48726"/>
                  </a:lnTo>
                  <a:lnTo>
                    <a:pt x="1137482" y="51221"/>
                  </a:lnTo>
                  <a:lnTo>
                    <a:pt x="988808" y="345243"/>
                  </a:lnTo>
                  <a:lnTo>
                    <a:pt x="1042524" y="345243"/>
                  </a:lnTo>
                  <a:lnTo>
                    <a:pt x="1190699" y="50223"/>
                  </a:lnTo>
                  <a:lnTo>
                    <a:pt x="1190699" y="4656"/>
                  </a:lnTo>
                  <a:close/>
                </a:path>
                <a:path w="1678940" h="351154">
                  <a:moveTo>
                    <a:pt x="1363698" y="56210"/>
                  </a:moveTo>
                  <a:lnTo>
                    <a:pt x="1312145" y="56210"/>
                  </a:lnTo>
                  <a:lnTo>
                    <a:pt x="1312145" y="345243"/>
                  </a:lnTo>
                  <a:lnTo>
                    <a:pt x="1363698" y="345243"/>
                  </a:lnTo>
                  <a:lnTo>
                    <a:pt x="1363698" y="56210"/>
                  </a:lnTo>
                  <a:close/>
                </a:path>
                <a:path w="1678940" h="351154">
                  <a:moveTo>
                    <a:pt x="1363698" y="4656"/>
                  </a:moveTo>
                  <a:lnTo>
                    <a:pt x="1313641" y="4656"/>
                  </a:lnTo>
                  <a:lnTo>
                    <a:pt x="1228661" y="60201"/>
                  </a:lnTo>
                  <a:lnTo>
                    <a:pt x="1228661" y="109426"/>
                  </a:lnTo>
                  <a:lnTo>
                    <a:pt x="1310149" y="56210"/>
                  </a:lnTo>
                  <a:lnTo>
                    <a:pt x="1363698" y="56210"/>
                  </a:lnTo>
                  <a:lnTo>
                    <a:pt x="1363698" y="4656"/>
                  </a:lnTo>
                  <a:close/>
                </a:path>
                <a:path w="1678940" h="351154">
                  <a:moveTo>
                    <a:pt x="1565010" y="0"/>
                  </a:moveTo>
                  <a:lnTo>
                    <a:pt x="1523882" y="7015"/>
                  </a:lnTo>
                  <a:lnTo>
                    <a:pt x="1489592" y="27814"/>
                  </a:lnTo>
                  <a:lnTo>
                    <a:pt x="1463140" y="61459"/>
                  </a:lnTo>
                  <a:lnTo>
                    <a:pt x="1445273" y="107264"/>
                  </a:lnTo>
                  <a:lnTo>
                    <a:pt x="1437087" y="163807"/>
                  </a:lnTo>
                  <a:lnTo>
                    <a:pt x="1436811" y="172559"/>
                  </a:lnTo>
                  <a:lnTo>
                    <a:pt x="1436719" y="176197"/>
                  </a:lnTo>
                  <a:lnTo>
                    <a:pt x="1436601" y="191247"/>
                  </a:lnTo>
                  <a:lnTo>
                    <a:pt x="1436736" y="195820"/>
                  </a:lnTo>
                  <a:lnTo>
                    <a:pt x="1436826" y="198897"/>
                  </a:lnTo>
                  <a:lnTo>
                    <a:pt x="1436910" y="201745"/>
                  </a:lnTo>
                  <a:lnTo>
                    <a:pt x="1436954" y="203221"/>
                  </a:lnTo>
                  <a:lnTo>
                    <a:pt x="1437071" y="207181"/>
                  </a:lnTo>
                  <a:lnTo>
                    <a:pt x="1442446" y="248226"/>
                  </a:lnTo>
                  <a:lnTo>
                    <a:pt x="1459699" y="293149"/>
                  </a:lnTo>
                  <a:lnTo>
                    <a:pt x="1485102" y="323624"/>
                  </a:lnTo>
                  <a:lnTo>
                    <a:pt x="1526886" y="345098"/>
                  </a:lnTo>
                  <a:lnTo>
                    <a:pt x="1560687" y="349900"/>
                  </a:lnTo>
                  <a:lnTo>
                    <a:pt x="1577920" y="349089"/>
                  </a:lnTo>
                  <a:lnTo>
                    <a:pt x="1622884" y="334932"/>
                  </a:lnTo>
                  <a:lnTo>
                    <a:pt x="1655117" y="306661"/>
                  </a:lnTo>
                  <a:lnTo>
                    <a:pt x="1560520" y="306661"/>
                  </a:lnTo>
                  <a:lnTo>
                    <a:pt x="1551120" y="306058"/>
                  </a:lnTo>
                  <a:lnTo>
                    <a:pt x="1511419" y="285291"/>
                  </a:lnTo>
                  <a:lnTo>
                    <a:pt x="1492555" y="244537"/>
                  </a:lnTo>
                  <a:lnTo>
                    <a:pt x="1492004" y="235151"/>
                  </a:lnTo>
                  <a:lnTo>
                    <a:pt x="1492266" y="229580"/>
                  </a:lnTo>
                  <a:lnTo>
                    <a:pt x="1507802" y="190270"/>
                  </a:lnTo>
                  <a:lnTo>
                    <a:pt x="1537716" y="168131"/>
                  </a:lnTo>
                  <a:lnTo>
                    <a:pt x="1485684" y="168131"/>
                  </a:lnTo>
                  <a:lnTo>
                    <a:pt x="1491006" y="116453"/>
                  </a:lnTo>
                  <a:lnTo>
                    <a:pt x="1506638" y="77496"/>
                  </a:lnTo>
                  <a:lnTo>
                    <a:pt x="1547330" y="46938"/>
                  </a:lnTo>
                  <a:lnTo>
                    <a:pt x="1565010" y="44901"/>
                  </a:lnTo>
                  <a:lnTo>
                    <a:pt x="1657177" y="44901"/>
                  </a:lnTo>
                  <a:lnTo>
                    <a:pt x="1649429" y="35079"/>
                  </a:lnTo>
                  <a:lnTo>
                    <a:pt x="1619059" y="11973"/>
                  </a:lnTo>
                  <a:lnTo>
                    <a:pt x="1594175" y="3118"/>
                  </a:lnTo>
                  <a:lnTo>
                    <a:pt x="1594513" y="3118"/>
                  </a:lnTo>
                  <a:lnTo>
                    <a:pt x="1579994" y="779"/>
                  </a:lnTo>
                  <a:lnTo>
                    <a:pt x="1580417" y="779"/>
                  </a:lnTo>
                  <a:lnTo>
                    <a:pt x="1565010" y="0"/>
                  </a:lnTo>
                  <a:close/>
                </a:path>
                <a:path w="1678940" h="351154">
                  <a:moveTo>
                    <a:pt x="1656561" y="163807"/>
                  </a:moveTo>
                  <a:lnTo>
                    <a:pt x="1561684" y="163807"/>
                  </a:lnTo>
                  <a:lnTo>
                    <a:pt x="1571143" y="164400"/>
                  </a:lnTo>
                  <a:lnTo>
                    <a:pt x="1580061" y="166177"/>
                  </a:lnTo>
                  <a:lnTo>
                    <a:pt x="1615483" y="191247"/>
                  </a:lnTo>
                  <a:lnTo>
                    <a:pt x="1628999" y="233987"/>
                  </a:lnTo>
                  <a:lnTo>
                    <a:pt x="1629008" y="235151"/>
                  </a:lnTo>
                  <a:lnTo>
                    <a:pt x="1628464" y="244537"/>
                  </a:lnTo>
                  <a:lnTo>
                    <a:pt x="1609455" y="285707"/>
                  </a:lnTo>
                  <a:lnTo>
                    <a:pt x="1570072" y="306058"/>
                  </a:lnTo>
                  <a:lnTo>
                    <a:pt x="1560520" y="306661"/>
                  </a:lnTo>
                  <a:lnTo>
                    <a:pt x="1655117" y="306661"/>
                  </a:lnTo>
                  <a:lnTo>
                    <a:pt x="1675227" y="265044"/>
                  </a:lnTo>
                  <a:lnTo>
                    <a:pt x="1678928" y="233987"/>
                  </a:lnTo>
                  <a:lnTo>
                    <a:pt x="1678034" y="218147"/>
                  </a:lnTo>
                  <a:lnTo>
                    <a:pt x="1675352" y="203221"/>
                  </a:lnTo>
                  <a:lnTo>
                    <a:pt x="1670883" y="189210"/>
                  </a:lnTo>
                  <a:lnTo>
                    <a:pt x="1664665" y="176197"/>
                  </a:lnTo>
                  <a:lnTo>
                    <a:pt x="1656861" y="164161"/>
                  </a:lnTo>
                  <a:lnTo>
                    <a:pt x="1656561" y="163807"/>
                  </a:lnTo>
                  <a:close/>
                </a:path>
                <a:path w="1678940" h="351154">
                  <a:moveTo>
                    <a:pt x="1572660" y="122065"/>
                  </a:moveTo>
                  <a:lnTo>
                    <a:pt x="1530939" y="130765"/>
                  </a:lnTo>
                  <a:lnTo>
                    <a:pt x="1497991" y="154744"/>
                  </a:lnTo>
                  <a:lnTo>
                    <a:pt x="1488179" y="168131"/>
                  </a:lnTo>
                  <a:lnTo>
                    <a:pt x="1537716" y="168131"/>
                  </a:lnTo>
                  <a:lnTo>
                    <a:pt x="1540699" y="166988"/>
                  </a:lnTo>
                  <a:lnTo>
                    <a:pt x="1547424" y="165221"/>
                  </a:lnTo>
                  <a:lnTo>
                    <a:pt x="1554419" y="164161"/>
                  </a:lnTo>
                  <a:lnTo>
                    <a:pt x="1561684" y="163807"/>
                  </a:lnTo>
                  <a:lnTo>
                    <a:pt x="1656561" y="163807"/>
                  </a:lnTo>
                  <a:lnTo>
                    <a:pt x="1647870" y="153580"/>
                  </a:lnTo>
                  <a:lnTo>
                    <a:pt x="1613882" y="130204"/>
                  </a:lnTo>
                  <a:lnTo>
                    <a:pt x="1587108" y="122970"/>
                  </a:lnTo>
                  <a:lnTo>
                    <a:pt x="1572660" y="122065"/>
                  </a:lnTo>
                  <a:close/>
                </a:path>
                <a:path w="1678940" h="351154">
                  <a:moveTo>
                    <a:pt x="1657177" y="44901"/>
                  </a:moveTo>
                  <a:lnTo>
                    <a:pt x="1565010" y="44901"/>
                  </a:lnTo>
                  <a:lnTo>
                    <a:pt x="1576735" y="45743"/>
                  </a:lnTo>
                  <a:lnTo>
                    <a:pt x="1587295" y="48269"/>
                  </a:lnTo>
                  <a:lnTo>
                    <a:pt x="1617687" y="73796"/>
                  </a:lnTo>
                  <a:lnTo>
                    <a:pt x="1625378" y="93129"/>
                  </a:lnTo>
                  <a:lnTo>
                    <a:pt x="1676100" y="93129"/>
                  </a:lnTo>
                  <a:lnTo>
                    <a:pt x="1673429" y="80022"/>
                  </a:lnTo>
                  <a:lnTo>
                    <a:pt x="1669407" y="67643"/>
                  </a:lnTo>
                  <a:lnTo>
                    <a:pt x="1664033" y="55991"/>
                  </a:lnTo>
                  <a:lnTo>
                    <a:pt x="1657308" y="45067"/>
                  </a:lnTo>
                  <a:lnTo>
                    <a:pt x="1657177" y="449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764870" y="7957651"/>
              <a:ext cx="429895" cy="377190"/>
            </a:xfrm>
            <a:custGeom>
              <a:avLst/>
              <a:gdLst/>
              <a:ahLst/>
              <a:cxnLst/>
              <a:rect l="l" t="t" r="r" b="b"/>
              <a:pathLst>
                <a:path w="429895" h="377190">
                  <a:moveTo>
                    <a:pt x="121400" y="36586"/>
                  </a:moveTo>
                  <a:lnTo>
                    <a:pt x="0" y="36586"/>
                  </a:lnTo>
                  <a:lnTo>
                    <a:pt x="0" y="377173"/>
                  </a:lnTo>
                  <a:lnTo>
                    <a:pt x="51387" y="377173"/>
                  </a:lnTo>
                  <a:lnTo>
                    <a:pt x="51387" y="248289"/>
                  </a:lnTo>
                  <a:lnTo>
                    <a:pt x="29269" y="248289"/>
                  </a:lnTo>
                  <a:lnTo>
                    <a:pt x="29269" y="204052"/>
                  </a:lnTo>
                  <a:lnTo>
                    <a:pt x="51387" y="204052"/>
                  </a:lnTo>
                  <a:lnTo>
                    <a:pt x="51387" y="80656"/>
                  </a:lnTo>
                  <a:lnTo>
                    <a:pt x="221641" y="80656"/>
                  </a:lnTo>
                  <a:lnTo>
                    <a:pt x="187090" y="50223"/>
                  </a:lnTo>
                  <a:lnTo>
                    <a:pt x="140348" y="37438"/>
                  </a:lnTo>
                  <a:lnTo>
                    <a:pt x="121400" y="36586"/>
                  </a:lnTo>
                  <a:close/>
                </a:path>
                <a:path w="429895" h="377190">
                  <a:moveTo>
                    <a:pt x="176799" y="239338"/>
                  </a:moveTo>
                  <a:lnTo>
                    <a:pt x="173027" y="240899"/>
                  </a:lnTo>
                  <a:lnTo>
                    <a:pt x="157446" y="245004"/>
                  </a:lnTo>
                  <a:lnTo>
                    <a:pt x="140182" y="247468"/>
                  </a:lnTo>
                  <a:lnTo>
                    <a:pt x="124481" y="248148"/>
                  </a:lnTo>
                  <a:lnTo>
                    <a:pt x="193742" y="377173"/>
                  </a:lnTo>
                  <a:lnTo>
                    <a:pt x="252280" y="377173"/>
                  </a:lnTo>
                  <a:lnTo>
                    <a:pt x="176799" y="239338"/>
                  </a:lnTo>
                  <a:close/>
                </a:path>
                <a:path w="429895" h="377190">
                  <a:moveTo>
                    <a:pt x="51387" y="204052"/>
                  </a:moveTo>
                  <a:lnTo>
                    <a:pt x="29269" y="204052"/>
                  </a:lnTo>
                  <a:lnTo>
                    <a:pt x="29269" y="248289"/>
                  </a:lnTo>
                  <a:lnTo>
                    <a:pt x="51387" y="248289"/>
                  </a:lnTo>
                  <a:lnTo>
                    <a:pt x="51387" y="204052"/>
                  </a:lnTo>
                  <a:close/>
                </a:path>
                <a:path w="429895" h="377190">
                  <a:moveTo>
                    <a:pt x="221641" y="80656"/>
                  </a:moveTo>
                  <a:lnTo>
                    <a:pt x="115912" y="80656"/>
                  </a:lnTo>
                  <a:lnTo>
                    <a:pt x="128021" y="81134"/>
                  </a:lnTo>
                  <a:lnTo>
                    <a:pt x="138903" y="82569"/>
                  </a:lnTo>
                  <a:lnTo>
                    <a:pt x="175916" y="103273"/>
                  </a:lnTo>
                  <a:lnTo>
                    <a:pt x="187588" y="143352"/>
                  </a:lnTo>
                  <a:lnTo>
                    <a:pt x="187131" y="152571"/>
                  </a:lnTo>
                  <a:lnTo>
                    <a:pt x="170834" y="188129"/>
                  </a:lnTo>
                  <a:lnTo>
                    <a:pt x="128468" y="203605"/>
                  </a:lnTo>
                  <a:lnTo>
                    <a:pt x="116577" y="204052"/>
                  </a:lnTo>
                  <a:lnTo>
                    <a:pt x="51387" y="204052"/>
                  </a:lnTo>
                  <a:lnTo>
                    <a:pt x="51387" y="248289"/>
                  </a:lnTo>
                  <a:lnTo>
                    <a:pt x="121234" y="248289"/>
                  </a:lnTo>
                  <a:lnTo>
                    <a:pt x="124481" y="248148"/>
                  </a:lnTo>
                  <a:lnTo>
                    <a:pt x="111256" y="223510"/>
                  </a:lnTo>
                  <a:lnTo>
                    <a:pt x="204739" y="223510"/>
                  </a:lnTo>
                  <a:lnTo>
                    <a:pt x="231918" y="186040"/>
                  </a:lnTo>
                  <a:lnTo>
                    <a:pt x="239309" y="143352"/>
                  </a:lnTo>
                  <a:lnTo>
                    <a:pt x="238498" y="128104"/>
                  </a:lnTo>
                  <a:lnTo>
                    <a:pt x="236066" y="113792"/>
                  </a:lnTo>
                  <a:lnTo>
                    <a:pt x="232012" y="100415"/>
                  </a:lnTo>
                  <a:lnTo>
                    <a:pt x="226337" y="87973"/>
                  </a:lnTo>
                  <a:lnTo>
                    <a:pt x="221641" y="80656"/>
                  </a:lnTo>
                  <a:close/>
                </a:path>
                <a:path w="429895" h="377190">
                  <a:moveTo>
                    <a:pt x="168131" y="223510"/>
                  </a:moveTo>
                  <a:lnTo>
                    <a:pt x="111256" y="223510"/>
                  </a:lnTo>
                  <a:lnTo>
                    <a:pt x="124481" y="248148"/>
                  </a:lnTo>
                  <a:lnTo>
                    <a:pt x="140182" y="247468"/>
                  </a:lnTo>
                  <a:lnTo>
                    <a:pt x="157446" y="245004"/>
                  </a:lnTo>
                  <a:lnTo>
                    <a:pt x="173027" y="240899"/>
                  </a:lnTo>
                  <a:lnTo>
                    <a:pt x="176799" y="239338"/>
                  </a:lnTo>
                  <a:lnTo>
                    <a:pt x="168131" y="223510"/>
                  </a:lnTo>
                  <a:close/>
                </a:path>
                <a:path w="429895" h="377190">
                  <a:moveTo>
                    <a:pt x="204739" y="223510"/>
                  </a:moveTo>
                  <a:lnTo>
                    <a:pt x="168131" y="223510"/>
                  </a:lnTo>
                  <a:lnTo>
                    <a:pt x="176799" y="239338"/>
                  </a:lnTo>
                  <a:lnTo>
                    <a:pt x="186923" y="235151"/>
                  </a:lnTo>
                  <a:lnTo>
                    <a:pt x="199230" y="227927"/>
                  </a:lnTo>
                  <a:lnTo>
                    <a:pt x="204739" y="223510"/>
                  </a:lnTo>
                  <a:close/>
                </a:path>
                <a:path w="429895" h="377190">
                  <a:moveTo>
                    <a:pt x="416109" y="32428"/>
                  </a:moveTo>
                  <a:lnTo>
                    <a:pt x="347491" y="32428"/>
                  </a:lnTo>
                  <a:lnTo>
                    <a:pt x="355777" y="32979"/>
                  </a:lnTo>
                  <a:lnTo>
                    <a:pt x="355343" y="32979"/>
                  </a:lnTo>
                  <a:lnTo>
                    <a:pt x="385242" y="53279"/>
                  </a:lnTo>
                  <a:lnTo>
                    <a:pt x="385242" y="68073"/>
                  </a:lnTo>
                  <a:lnTo>
                    <a:pt x="383912" y="73283"/>
                  </a:lnTo>
                  <a:lnTo>
                    <a:pt x="381251" y="78162"/>
                  </a:lnTo>
                  <a:lnTo>
                    <a:pt x="378701" y="82929"/>
                  </a:lnTo>
                  <a:lnTo>
                    <a:pt x="374931" y="87807"/>
                  </a:lnTo>
                  <a:lnTo>
                    <a:pt x="364953" y="97785"/>
                  </a:lnTo>
                  <a:lnTo>
                    <a:pt x="358855" y="103384"/>
                  </a:lnTo>
                  <a:lnTo>
                    <a:pt x="272655" y="177278"/>
                  </a:lnTo>
                  <a:lnTo>
                    <a:pt x="272655" y="206880"/>
                  </a:lnTo>
                  <a:lnTo>
                    <a:pt x="429312" y="206880"/>
                  </a:lnTo>
                  <a:lnTo>
                    <a:pt x="429312" y="173453"/>
                  </a:lnTo>
                  <a:lnTo>
                    <a:pt x="331859" y="173453"/>
                  </a:lnTo>
                  <a:lnTo>
                    <a:pt x="331859" y="171956"/>
                  </a:lnTo>
                  <a:lnTo>
                    <a:pt x="370441" y="139361"/>
                  </a:lnTo>
                  <a:lnTo>
                    <a:pt x="379411" y="132044"/>
                  </a:lnTo>
                  <a:lnTo>
                    <a:pt x="387529" y="125059"/>
                  </a:lnTo>
                  <a:lnTo>
                    <a:pt x="415613" y="93815"/>
                  </a:lnTo>
                  <a:lnTo>
                    <a:pt x="424489" y="61864"/>
                  </a:lnTo>
                  <a:lnTo>
                    <a:pt x="423887" y="53279"/>
                  </a:lnTo>
                  <a:lnTo>
                    <a:pt x="422078" y="45151"/>
                  </a:lnTo>
                  <a:lnTo>
                    <a:pt x="419064" y="37480"/>
                  </a:lnTo>
                  <a:lnTo>
                    <a:pt x="416109" y="32428"/>
                  </a:lnTo>
                  <a:close/>
                </a:path>
                <a:path w="429895" h="377190">
                  <a:moveTo>
                    <a:pt x="348157" y="0"/>
                  </a:moveTo>
                  <a:lnTo>
                    <a:pt x="303941" y="9915"/>
                  </a:lnTo>
                  <a:lnTo>
                    <a:pt x="275940" y="38249"/>
                  </a:lnTo>
                  <a:lnTo>
                    <a:pt x="270493" y="64857"/>
                  </a:lnTo>
                  <a:lnTo>
                    <a:pt x="309907" y="64857"/>
                  </a:lnTo>
                  <a:lnTo>
                    <a:pt x="310552" y="57831"/>
                  </a:lnTo>
                  <a:lnTo>
                    <a:pt x="312485" y="51553"/>
                  </a:lnTo>
                  <a:lnTo>
                    <a:pt x="347491" y="32428"/>
                  </a:lnTo>
                  <a:lnTo>
                    <a:pt x="416109" y="32428"/>
                  </a:lnTo>
                  <a:lnTo>
                    <a:pt x="414844" y="30267"/>
                  </a:lnTo>
                  <a:lnTo>
                    <a:pt x="379307" y="4583"/>
                  </a:lnTo>
                  <a:lnTo>
                    <a:pt x="359268" y="509"/>
                  </a:lnTo>
                  <a:lnTo>
                    <a:pt x="348157" y="0"/>
                  </a:lnTo>
                  <a:close/>
                </a:path>
              </a:pathLst>
            </a:custGeom>
            <a:solidFill>
              <a:srgbClr val="8BAF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51462" y="7989581"/>
              <a:ext cx="1762619" cy="35089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4956" y="2691017"/>
              <a:ext cx="16139700" cy="29632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136" y="7162085"/>
              <a:ext cx="7863634" cy="30993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2025-04-15T16:29:19Z</dcterms:created>
  <dcterms:modified xsi:type="dcterms:W3CDTF">2025-04-15T16:29:19Z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2025-04-15T00:00:00Z</vt:filetime>
  </property>
  <property fmtid="{D5CDD505-2E9C-101B-9397-08002B2CF9AE}" pid="3" name="LastSaved">
    <vt:filetime>2025-04-15T00:00:00Z</vt:filetime>
  </property>
</Properties>
</file>